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png"/>
  <Override PartName="/ppt/media/image23.jpg" ContentType="image/png"/>
  <Override PartName="/ppt/media/image25.jpg" ContentType="image/png"/>
  <Override PartName="/ppt/media/image28.jpg" ContentType="image/png"/>
  <Override PartName="/ppt/media/image59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45"/>
  </p:notesMasterIdLst>
  <p:sldIdLst>
    <p:sldId id="256" r:id="rId2"/>
    <p:sldId id="257" r:id="rId3"/>
    <p:sldId id="259" r:id="rId4"/>
    <p:sldId id="258" r:id="rId5"/>
    <p:sldId id="260" r:id="rId6"/>
    <p:sldId id="263" r:id="rId7"/>
    <p:sldId id="264" r:id="rId8"/>
    <p:sldId id="265" r:id="rId9"/>
    <p:sldId id="270" r:id="rId10"/>
    <p:sldId id="271" r:id="rId11"/>
    <p:sldId id="273" r:id="rId12"/>
    <p:sldId id="272" r:id="rId13"/>
    <p:sldId id="268" r:id="rId14"/>
    <p:sldId id="281" r:id="rId15"/>
    <p:sldId id="285" r:id="rId16"/>
    <p:sldId id="286" r:id="rId17"/>
    <p:sldId id="284" r:id="rId18"/>
    <p:sldId id="287" r:id="rId19"/>
    <p:sldId id="292" r:id="rId20"/>
    <p:sldId id="274" r:id="rId21"/>
    <p:sldId id="275" r:id="rId22"/>
    <p:sldId id="276" r:id="rId23"/>
    <p:sldId id="278" r:id="rId24"/>
    <p:sldId id="277" r:id="rId25"/>
    <p:sldId id="280" r:id="rId26"/>
    <p:sldId id="279" r:id="rId27"/>
    <p:sldId id="261" r:id="rId28"/>
    <p:sldId id="262" r:id="rId29"/>
    <p:sldId id="312" r:id="rId30"/>
    <p:sldId id="298" r:id="rId31"/>
    <p:sldId id="299" r:id="rId32"/>
    <p:sldId id="313" r:id="rId33"/>
    <p:sldId id="300" r:id="rId34"/>
    <p:sldId id="301" r:id="rId35"/>
    <p:sldId id="302" r:id="rId36"/>
    <p:sldId id="303" r:id="rId37"/>
    <p:sldId id="306" r:id="rId38"/>
    <p:sldId id="304" r:id="rId39"/>
    <p:sldId id="305" r:id="rId40"/>
    <p:sldId id="308" r:id="rId41"/>
    <p:sldId id="307" r:id="rId42"/>
    <p:sldId id="310" r:id="rId43"/>
    <p:sldId id="309" r:id="rId44"/>
  </p:sldIdLst>
  <p:sldSz cx="10058400" cy="640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25E"/>
    <a:srgbClr val="FFFFFF"/>
    <a:srgbClr val="E7C96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67" autoAdjust="0"/>
  </p:normalViewPr>
  <p:slideViewPr>
    <p:cSldViewPr snapToGrid="0">
      <p:cViewPr varScale="1">
        <p:scale>
          <a:sx n="88" d="100"/>
          <a:sy n="88" d="100"/>
        </p:scale>
        <p:origin x="10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83938-55F3-49CC-BEB3-8FE1F923A74E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1143000"/>
            <a:ext cx="4848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DF47B-7D4A-4BF2-885D-E1FC4CD8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6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DF47B-7D4A-4BF2-885D-E1FC4CD8C7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1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3085" y="4166426"/>
            <a:ext cx="7543800" cy="1532057"/>
          </a:xfrm>
        </p:spPr>
        <p:txBody>
          <a:bodyPr wrap="none" anchor="t">
            <a:normAutofit/>
          </a:bodyPr>
          <a:lstStyle>
            <a:lvl1pPr algn="r">
              <a:defRPr sz="7920" b="0" spc="-248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3084" y="3448084"/>
            <a:ext cx="7543800" cy="703757"/>
          </a:xfrm>
        </p:spPr>
        <p:txBody>
          <a:bodyPr anchor="b">
            <a:normAutofit/>
          </a:bodyPr>
          <a:lstStyle>
            <a:lvl1pPr marL="0" indent="0" algn="r">
              <a:buNone/>
              <a:defRPr sz="264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3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076017"/>
            <a:ext cx="8675370" cy="764731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2825" y="921597"/>
            <a:ext cx="8675370" cy="3154419"/>
          </a:xfrm>
        </p:spPr>
        <p:txBody>
          <a:bodyPr anchor="t"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4840748"/>
            <a:ext cx="8674060" cy="636974"/>
          </a:xfrm>
        </p:spPr>
        <p:txBody>
          <a:bodyPr/>
          <a:lstStyle>
            <a:lvl1pPr marL="0" indent="0">
              <a:buNone/>
              <a:defRPr sz="13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40783"/>
            <a:ext cx="8675370" cy="3298721"/>
          </a:xfrm>
        </p:spPr>
        <p:txBody>
          <a:bodyPr anchor="ctr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4190106"/>
            <a:ext cx="8674060" cy="1401704"/>
          </a:xfrm>
        </p:spPr>
        <p:txBody>
          <a:bodyPr anchor="ctr"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125" y="340783"/>
            <a:ext cx="7674770" cy="2793377"/>
          </a:xfrm>
        </p:spPr>
        <p:txBody>
          <a:bodyPr anchor="ctr"/>
          <a:lstStyle>
            <a:lvl1pPr>
              <a:defRPr sz="36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19532" y="3141187"/>
            <a:ext cx="7220647" cy="512370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1515" y="4201614"/>
            <a:ext cx="8672750" cy="1390196"/>
          </a:xfrm>
        </p:spPr>
        <p:txBody>
          <a:bodyPr anchor="ctr">
            <a:normAutofit/>
          </a:bodyPr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6611" y="734369"/>
            <a:ext cx="502920" cy="545791"/>
          </a:xfrm>
          <a:prstGeom prst="rect">
            <a:avLst/>
          </a:prstGeom>
        </p:spPr>
        <p:txBody>
          <a:bodyPr vert="horz" lIns="75438" tIns="37719" rIns="75438" bIns="377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1195" y="2560320"/>
            <a:ext cx="502920" cy="545791"/>
          </a:xfrm>
          <a:prstGeom prst="rect">
            <a:avLst/>
          </a:prstGeom>
        </p:spPr>
        <p:txBody>
          <a:bodyPr vert="horz" lIns="75438" tIns="37719" rIns="75438" bIns="377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7790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2171837"/>
            <a:ext cx="8675370" cy="2344379"/>
          </a:xfrm>
        </p:spPr>
        <p:txBody>
          <a:bodyPr anchor="b">
            <a:normAutofit/>
          </a:bodyPr>
          <a:lstStyle>
            <a:lvl1pPr>
              <a:defRPr sz="44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4527209"/>
            <a:ext cx="8674060" cy="1064601"/>
          </a:xfrm>
        </p:spPr>
        <p:txBody>
          <a:bodyPr anchor="t"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46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91515" y="340784"/>
            <a:ext cx="867537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03258" y="1760220"/>
            <a:ext cx="2431164" cy="537845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9358" y="2400300"/>
            <a:ext cx="2415064" cy="3350049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85095" y="1760220"/>
            <a:ext cx="2422399" cy="53784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9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776389" y="2400300"/>
            <a:ext cx="2431105" cy="3350049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58954" y="1760220"/>
            <a:ext cx="2418993" cy="53784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98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458954" y="2400300"/>
            <a:ext cx="2418993" cy="3350049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25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91515" y="340784"/>
            <a:ext cx="867537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8970" y="4011003"/>
            <a:ext cx="2425541" cy="537845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8970" y="2105930"/>
            <a:ext cx="2425541" cy="1422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0"/>
            </a:lvl1pPr>
            <a:lvl2pPr marL="377190" indent="0">
              <a:buNone/>
              <a:defRPr sz="1320"/>
            </a:lvl2pPr>
            <a:lvl3pPr marL="754380" indent="0">
              <a:buNone/>
              <a:defRPr sz="1320"/>
            </a:lvl3pPr>
            <a:lvl4pPr marL="1131570" indent="0">
              <a:buNone/>
              <a:defRPr sz="1320"/>
            </a:lvl4pPr>
            <a:lvl5pPr marL="1508760" indent="0">
              <a:buNone/>
              <a:defRPr sz="1320"/>
            </a:lvl5pPr>
            <a:lvl6pPr marL="1885950" indent="0">
              <a:buNone/>
              <a:defRPr sz="1320"/>
            </a:lvl6pPr>
            <a:lvl7pPr marL="2263140" indent="0">
              <a:buNone/>
              <a:defRPr sz="1320"/>
            </a:lvl7pPr>
            <a:lvl8pPr marL="2640330" indent="0">
              <a:buNone/>
              <a:defRPr sz="1320"/>
            </a:lvl8pPr>
            <a:lvl9pPr marL="3017520" indent="0">
              <a:buNone/>
              <a:defRPr sz="13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8970" y="4548848"/>
            <a:ext cx="2425541" cy="615243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69423" y="4011003"/>
            <a:ext cx="2417683" cy="537845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769422" y="2105930"/>
            <a:ext cx="2417683" cy="1422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0"/>
            </a:lvl1pPr>
            <a:lvl2pPr marL="377190" indent="0">
              <a:buNone/>
              <a:defRPr sz="1320"/>
            </a:lvl2pPr>
            <a:lvl3pPr marL="754380" indent="0">
              <a:buNone/>
              <a:defRPr sz="1320"/>
            </a:lvl3pPr>
            <a:lvl4pPr marL="1131570" indent="0">
              <a:buNone/>
              <a:defRPr sz="1320"/>
            </a:lvl4pPr>
            <a:lvl5pPr marL="1508760" indent="0">
              <a:buNone/>
              <a:defRPr sz="1320"/>
            </a:lvl5pPr>
            <a:lvl6pPr marL="1885950" indent="0">
              <a:buNone/>
              <a:defRPr sz="1320"/>
            </a:lvl6pPr>
            <a:lvl7pPr marL="2263140" indent="0">
              <a:buNone/>
              <a:defRPr sz="1320"/>
            </a:lvl7pPr>
            <a:lvl8pPr marL="2640330" indent="0">
              <a:buNone/>
              <a:defRPr sz="1320"/>
            </a:lvl8pPr>
            <a:lvl9pPr marL="3017520" indent="0">
              <a:buNone/>
              <a:defRPr sz="13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768306" y="4548847"/>
            <a:ext cx="2420885" cy="615243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38566" y="4011003"/>
            <a:ext cx="2418993" cy="537845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438565" y="2105930"/>
            <a:ext cx="2418993" cy="1422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0"/>
            </a:lvl1pPr>
            <a:lvl2pPr marL="377190" indent="0">
              <a:buNone/>
              <a:defRPr sz="1320"/>
            </a:lvl2pPr>
            <a:lvl3pPr marL="754380" indent="0">
              <a:buNone/>
              <a:defRPr sz="1320"/>
            </a:lvl3pPr>
            <a:lvl4pPr marL="1131570" indent="0">
              <a:buNone/>
              <a:defRPr sz="1320"/>
            </a:lvl4pPr>
            <a:lvl5pPr marL="1508760" indent="0">
              <a:buNone/>
              <a:defRPr sz="1320"/>
            </a:lvl5pPr>
            <a:lvl6pPr marL="1885950" indent="0">
              <a:buNone/>
              <a:defRPr sz="1320"/>
            </a:lvl6pPr>
            <a:lvl7pPr marL="2263140" indent="0">
              <a:buNone/>
              <a:defRPr sz="1320"/>
            </a:lvl7pPr>
            <a:lvl8pPr marL="2640330" indent="0">
              <a:buNone/>
              <a:defRPr sz="1320"/>
            </a:lvl8pPr>
            <a:lvl9pPr marL="3017520" indent="0">
              <a:buNone/>
              <a:defRPr sz="13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438463" y="4548845"/>
            <a:ext cx="2422198" cy="615243"/>
          </a:xfrm>
        </p:spPr>
        <p:txBody>
          <a:bodyPr anchor="t">
            <a:normAutofit/>
          </a:bodyPr>
          <a:lstStyle>
            <a:lvl1pPr marL="0" indent="0">
              <a:buNone/>
              <a:defRPr sz="1155"/>
            </a:lvl1pPr>
            <a:lvl2pPr marL="377190" indent="0">
              <a:buNone/>
              <a:defRPr sz="990"/>
            </a:lvl2pPr>
            <a:lvl3pPr marL="754380" indent="0">
              <a:buNone/>
              <a:defRPr sz="825"/>
            </a:lvl3pPr>
            <a:lvl4pPr marL="1131570" indent="0">
              <a:buNone/>
              <a:defRPr sz="743"/>
            </a:lvl4pPr>
            <a:lvl5pPr marL="1508760" indent="0">
              <a:buNone/>
              <a:defRPr sz="743"/>
            </a:lvl5pPr>
            <a:lvl6pPr marL="1885950" indent="0">
              <a:buNone/>
              <a:defRPr sz="743"/>
            </a:lvl6pPr>
            <a:lvl7pPr marL="2263140" indent="0">
              <a:buNone/>
              <a:defRPr sz="743"/>
            </a:lvl7pPr>
            <a:lvl8pPr marL="2640330" indent="0">
              <a:buNone/>
              <a:defRPr sz="743"/>
            </a:lvl8pPr>
            <a:lvl9pPr marL="3017520" indent="0">
              <a:buNone/>
              <a:defRPr sz="7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2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04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340783"/>
            <a:ext cx="2168843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340783"/>
            <a:ext cx="6380798" cy="54243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1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04989" y="4166426"/>
            <a:ext cx="7543800" cy="1532057"/>
          </a:xfrm>
        </p:spPr>
        <p:txBody>
          <a:bodyPr wrap="none" anchor="t">
            <a:normAutofit/>
          </a:bodyPr>
          <a:lstStyle>
            <a:lvl1pPr algn="l">
              <a:defRPr sz="7920" b="0" spc="-248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04989" y="3447429"/>
            <a:ext cx="7543800" cy="703757"/>
          </a:xfrm>
        </p:spPr>
        <p:txBody>
          <a:bodyPr anchor="b">
            <a:normAutofit/>
          </a:bodyPr>
          <a:lstStyle>
            <a:lvl1pPr marL="0" indent="0" algn="l">
              <a:buNone/>
              <a:defRPr sz="264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6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4000" y="1703917"/>
            <a:ext cx="4145803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3868" y="1703917"/>
            <a:ext cx="4153017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1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40784"/>
            <a:ext cx="867537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4000" y="1569085"/>
            <a:ext cx="4145803" cy="768985"/>
          </a:xfrm>
        </p:spPr>
        <p:txBody>
          <a:bodyPr anchor="b"/>
          <a:lstStyle>
            <a:lvl1pPr marL="0" indent="0">
              <a:buNone/>
              <a:defRPr sz="19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4000" y="2338070"/>
            <a:ext cx="4145803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13868" y="1569085"/>
            <a:ext cx="4154327" cy="76898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9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13868" y="2338070"/>
            <a:ext cx="4154327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4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0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26720"/>
            <a:ext cx="3244096" cy="149352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921597"/>
            <a:ext cx="5092065" cy="45487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4000" y="1920240"/>
            <a:ext cx="3012921" cy="3557482"/>
          </a:xfrm>
        </p:spPr>
        <p:txBody>
          <a:bodyPr/>
          <a:lstStyle>
            <a:lvl1pPr marL="0" indent="0">
              <a:buNone/>
              <a:defRPr sz="13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0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26720"/>
            <a:ext cx="3244096" cy="149352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921597"/>
            <a:ext cx="5092065" cy="4548717"/>
          </a:xfrm>
        </p:spPr>
        <p:txBody>
          <a:bodyPr anchor="t"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4000" y="1920240"/>
            <a:ext cx="3012921" cy="3557482"/>
          </a:xfrm>
        </p:spPr>
        <p:txBody>
          <a:bodyPr/>
          <a:lstStyle>
            <a:lvl1pPr marL="0" indent="0">
              <a:buNone/>
              <a:defRPr sz="13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7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340784"/>
            <a:ext cx="8675370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4000" y="1703917"/>
            <a:ext cx="8442885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5932594"/>
            <a:ext cx="226314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1BF147E-03E3-4467-BA0B-FE45ED026313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5932594"/>
            <a:ext cx="339471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5932594"/>
            <a:ext cx="226314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EC98282-6505-4737-9EB5-2767488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60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4455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8.jpg"/><Relationship Id="rId7" Type="http://schemas.openxmlformats.org/officeDocument/2006/relationships/image" Target="../media/image32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37.jpg"/><Relationship Id="rId3" Type="http://schemas.openxmlformats.org/officeDocument/2006/relationships/image" Target="../media/image28.jpg"/><Relationship Id="rId7" Type="http://schemas.openxmlformats.org/officeDocument/2006/relationships/image" Target="../media/image32.jpeg"/><Relationship Id="rId12" Type="http://schemas.openxmlformats.org/officeDocument/2006/relationships/image" Target="../media/image36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5.jpg"/><Relationship Id="rId5" Type="http://schemas.openxmlformats.org/officeDocument/2006/relationships/image" Target="../media/image30.png"/><Relationship Id="rId10" Type="http://schemas.openxmlformats.org/officeDocument/2006/relationships/image" Target="../media/image34.jpg"/><Relationship Id="rId4" Type="http://schemas.openxmlformats.org/officeDocument/2006/relationships/image" Target="../media/image29.jpg"/><Relationship Id="rId9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26.jpg"/><Relationship Id="rId3" Type="http://schemas.openxmlformats.org/officeDocument/2006/relationships/image" Target="../media/image28.jpg"/><Relationship Id="rId7" Type="http://schemas.openxmlformats.org/officeDocument/2006/relationships/image" Target="../media/image20.jpg"/><Relationship Id="rId12" Type="http://schemas.openxmlformats.org/officeDocument/2006/relationships/image" Target="../media/image3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jp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27.jp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15.bin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17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51.jpeg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8.jpg"/><Relationship Id="rId3" Type="http://schemas.openxmlformats.org/officeDocument/2006/relationships/image" Target="../media/image28.jpg"/><Relationship Id="rId7" Type="http://schemas.openxmlformats.org/officeDocument/2006/relationships/image" Target="../media/image30.png"/><Relationship Id="rId12" Type="http://schemas.openxmlformats.org/officeDocument/2006/relationships/image" Target="../media/image5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38.jpg"/><Relationship Id="rId5" Type="http://schemas.openxmlformats.org/officeDocument/2006/relationships/image" Target="../media/image29.jpg"/><Relationship Id="rId10" Type="http://schemas.openxmlformats.org/officeDocument/2006/relationships/image" Target="../media/image33.jpg"/><Relationship Id="rId4" Type="http://schemas.openxmlformats.org/officeDocument/2006/relationships/image" Target="../media/image52.png"/><Relationship Id="rId9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g"/><Relationship Id="rId7" Type="http://schemas.openxmlformats.org/officeDocument/2006/relationships/image" Target="../media/image60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Relationship Id="rId9" Type="http://schemas.openxmlformats.org/officeDocument/2006/relationships/image" Target="../media/image6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7.bin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68.jpeg"/><Relationship Id="rId18" Type="http://schemas.openxmlformats.org/officeDocument/2006/relationships/image" Target="../media/image44.jpg"/><Relationship Id="rId3" Type="http://schemas.openxmlformats.org/officeDocument/2006/relationships/image" Target="../media/image24.png"/><Relationship Id="rId21" Type="http://schemas.openxmlformats.org/officeDocument/2006/relationships/image" Target="../media/image70.jpg"/><Relationship Id="rId7" Type="http://schemas.openxmlformats.org/officeDocument/2006/relationships/image" Target="../media/image35.jpg"/><Relationship Id="rId12" Type="http://schemas.openxmlformats.org/officeDocument/2006/relationships/image" Target="../media/image50.jpg"/><Relationship Id="rId17" Type="http://schemas.openxmlformats.org/officeDocument/2006/relationships/image" Target="../media/image69.png"/><Relationship Id="rId2" Type="http://schemas.openxmlformats.org/officeDocument/2006/relationships/image" Target="../media/image23.jp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49.jpg"/><Relationship Id="rId5" Type="http://schemas.openxmlformats.org/officeDocument/2006/relationships/image" Target="../media/image26.jpg"/><Relationship Id="rId15" Type="http://schemas.openxmlformats.org/officeDocument/2006/relationships/image" Target="../media/image42.jpg"/><Relationship Id="rId23" Type="http://schemas.openxmlformats.org/officeDocument/2006/relationships/image" Target="../media/image71.png"/><Relationship Id="rId10" Type="http://schemas.openxmlformats.org/officeDocument/2006/relationships/image" Target="../media/image48.jpg"/><Relationship Id="rId19" Type="http://schemas.openxmlformats.org/officeDocument/2006/relationships/image" Target="../media/image45.jpg"/><Relationship Id="rId4" Type="http://schemas.openxmlformats.org/officeDocument/2006/relationships/image" Target="../media/image25.jpg"/><Relationship Id="rId9" Type="http://schemas.openxmlformats.org/officeDocument/2006/relationships/image" Target="../media/image37.jpg"/><Relationship Id="rId14" Type="http://schemas.openxmlformats.org/officeDocument/2006/relationships/image" Target="../media/image41.png"/><Relationship Id="rId2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50.jpg"/><Relationship Id="rId18" Type="http://schemas.openxmlformats.org/officeDocument/2006/relationships/image" Target="../media/image69.png"/><Relationship Id="rId3" Type="http://schemas.openxmlformats.org/officeDocument/2006/relationships/image" Target="../media/image23.jpg"/><Relationship Id="rId21" Type="http://schemas.openxmlformats.org/officeDocument/2006/relationships/image" Target="../media/image46.png"/><Relationship Id="rId7" Type="http://schemas.openxmlformats.org/officeDocument/2006/relationships/image" Target="../media/image34.jpg"/><Relationship Id="rId12" Type="http://schemas.openxmlformats.org/officeDocument/2006/relationships/image" Target="../media/image49.jp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2.jpg"/><Relationship Id="rId20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48.jpg"/><Relationship Id="rId5" Type="http://schemas.openxmlformats.org/officeDocument/2006/relationships/image" Target="../media/image25.jpg"/><Relationship Id="rId15" Type="http://schemas.openxmlformats.org/officeDocument/2006/relationships/image" Target="../media/image41.png"/><Relationship Id="rId10" Type="http://schemas.openxmlformats.org/officeDocument/2006/relationships/image" Target="../media/image37.jpg"/><Relationship Id="rId19" Type="http://schemas.openxmlformats.org/officeDocument/2006/relationships/image" Target="../media/image44.jpg"/><Relationship Id="rId4" Type="http://schemas.openxmlformats.org/officeDocument/2006/relationships/image" Target="../media/image24.png"/><Relationship Id="rId9" Type="http://schemas.openxmlformats.org/officeDocument/2006/relationships/image" Target="../media/image36.jpg"/><Relationship Id="rId14" Type="http://schemas.openxmlformats.org/officeDocument/2006/relationships/image" Target="../media/image68.jpeg"/><Relationship Id="rId22" Type="http://schemas.openxmlformats.org/officeDocument/2006/relationships/image" Target="../media/image70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69.png"/><Relationship Id="rId18" Type="http://schemas.openxmlformats.org/officeDocument/2006/relationships/image" Target="../media/image54.png"/><Relationship Id="rId3" Type="http://schemas.openxmlformats.org/officeDocument/2006/relationships/image" Target="../media/image35.jpg"/><Relationship Id="rId21" Type="http://schemas.openxmlformats.org/officeDocument/2006/relationships/image" Target="../media/image73.png"/><Relationship Id="rId7" Type="http://schemas.openxmlformats.org/officeDocument/2006/relationships/image" Target="../media/image49.jpg"/><Relationship Id="rId12" Type="http://schemas.openxmlformats.org/officeDocument/2006/relationships/image" Target="../media/image43.png"/><Relationship Id="rId17" Type="http://schemas.openxmlformats.org/officeDocument/2006/relationships/image" Target="../media/image70.jpg"/><Relationship Id="rId2" Type="http://schemas.openxmlformats.org/officeDocument/2006/relationships/image" Target="../media/image34.jpg"/><Relationship Id="rId16" Type="http://schemas.openxmlformats.org/officeDocument/2006/relationships/image" Target="../media/image46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11" Type="http://schemas.openxmlformats.org/officeDocument/2006/relationships/image" Target="../media/image42.jpg"/><Relationship Id="rId5" Type="http://schemas.openxmlformats.org/officeDocument/2006/relationships/image" Target="../media/image37.jpg"/><Relationship Id="rId15" Type="http://schemas.openxmlformats.org/officeDocument/2006/relationships/image" Target="../media/image45.jpg"/><Relationship Id="rId10" Type="http://schemas.openxmlformats.org/officeDocument/2006/relationships/image" Target="../media/image41.png"/><Relationship Id="rId19" Type="http://schemas.openxmlformats.org/officeDocument/2006/relationships/image" Target="../media/image71.png"/><Relationship Id="rId4" Type="http://schemas.openxmlformats.org/officeDocument/2006/relationships/image" Target="../media/image36.jpg"/><Relationship Id="rId9" Type="http://schemas.openxmlformats.org/officeDocument/2006/relationships/image" Target="../media/image68.jpeg"/><Relationship Id="rId1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69.png"/><Relationship Id="rId3" Type="http://schemas.openxmlformats.org/officeDocument/2006/relationships/image" Target="../media/image35.jpg"/><Relationship Id="rId7" Type="http://schemas.openxmlformats.org/officeDocument/2006/relationships/image" Target="../media/image49.jpg"/><Relationship Id="rId12" Type="http://schemas.openxmlformats.org/officeDocument/2006/relationships/image" Target="../media/image43.png"/><Relationship Id="rId17" Type="http://schemas.openxmlformats.org/officeDocument/2006/relationships/image" Target="../media/image73.png"/><Relationship Id="rId2" Type="http://schemas.openxmlformats.org/officeDocument/2006/relationships/image" Target="../media/image34.jp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11" Type="http://schemas.openxmlformats.org/officeDocument/2006/relationships/image" Target="../media/image42.jpg"/><Relationship Id="rId5" Type="http://schemas.openxmlformats.org/officeDocument/2006/relationships/image" Target="../media/image37.jpg"/><Relationship Id="rId15" Type="http://schemas.openxmlformats.org/officeDocument/2006/relationships/image" Target="../media/image71.png"/><Relationship Id="rId10" Type="http://schemas.openxmlformats.org/officeDocument/2006/relationships/image" Target="../media/image41.png"/><Relationship Id="rId4" Type="http://schemas.openxmlformats.org/officeDocument/2006/relationships/image" Target="../media/image36.jpg"/><Relationship Id="rId9" Type="http://schemas.openxmlformats.org/officeDocument/2006/relationships/image" Target="../media/image68.jpeg"/><Relationship Id="rId1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68.jpeg"/><Relationship Id="rId18" Type="http://schemas.openxmlformats.org/officeDocument/2006/relationships/image" Target="../media/image44.jpg"/><Relationship Id="rId3" Type="http://schemas.openxmlformats.org/officeDocument/2006/relationships/image" Target="../media/image24.png"/><Relationship Id="rId21" Type="http://schemas.openxmlformats.org/officeDocument/2006/relationships/image" Target="../media/image70.jpg"/><Relationship Id="rId7" Type="http://schemas.openxmlformats.org/officeDocument/2006/relationships/image" Target="../media/image35.jpg"/><Relationship Id="rId12" Type="http://schemas.openxmlformats.org/officeDocument/2006/relationships/image" Target="../media/image50.jpg"/><Relationship Id="rId17" Type="http://schemas.openxmlformats.org/officeDocument/2006/relationships/image" Target="../media/image69.png"/><Relationship Id="rId2" Type="http://schemas.openxmlformats.org/officeDocument/2006/relationships/image" Target="../media/image23.jp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49.jpg"/><Relationship Id="rId5" Type="http://schemas.openxmlformats.org/officeDocument/2006/relationships/image" Target="../media/image26.jpg"/><Relationship Id="rId15" Type="http://schemas.openxmlformats.org/officeDocument/2006/relationships/image" Target="../media/image42.jpg"/><Relationship Id="rId23" Type="http://schemas.openxmlformats.org/officeDocument/2006/relationships/image" Target="../media/image71.png"/><Relationship Id="rId10" Type="http://schemas.openxmlformats.org/officeDocument/2006/relationships/image" Target="../media/image48.jpg"/><Relationship Id="rId19" Type="http://schemas.openxmlformats.org/officeDocument/2006/relationships/image" Target="../media/image45.jpg"/><Relationship Id="rId4" Type="http://schemas.openxmlformats.org/officeDocument/2006/relationships/image" Target="../media/image25.jpg"/><Relationship Id="rId9" Type="http://schemas.openxmlformats.org/officeDocument/2006/relationships/image" Target="../media/image37.jpg"/><Relationship Id="rId14" Type="http://schemas.openxmlformats.org/officeDocument/2006/relationships/image" Target="../media/image41.png"/><Relationship Id="rId22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68.jpeg"/><Relationship Id="rId18" Type="http://schemas.openxmlformats.org/officeDocument/2006/relationships/image" Target="../media/image44.jpg"/><Relationship Id="rId26" Type="http://schemas.openxmlformats.org/officeDocument/2006/relationships/image" Target="../media/image31.svg"/><Relationship Id="rId3" Type="http://schemas.openxmlformats.org/officeDocument/2006/relationships/image" Target="../media/image24.png"/><Relationship Id="rId21" Type="http://schemas.openxmlformats.org/officeDocument/2006/relationships/image" Target="../media/image70.jpg"/><Relationship Id="rId7" Type="http://schemas.openxmlformats.org/officeDocument/2006/relationships/image" Target="../media/image35.jpg"/><Relationship Id="rId12" Type="http://schemas.openxmlformats.org/officeDocument/2006/relationships/image" Target="../media/image50.jpg"/><Relationship Id="rId17" Type="http://schemas.openxmlformats.org/officeDocument/2006/relationships/image" Target="../media/image69.png"/><Relationship Id="rId25" Type="http://schemas.openxmlformats.org/officeDocument/2006/relationships/image" Target="../media/image30.png"/><Relationship Id="rId2" Type="http://schemas.openxmlformats.org/officeDocument/2006/relationships/image" Target="../media/image23.jp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49.jpg"/><Relationship Id="rId24" Type="http://schemas.openxmlformats.org/officeDocument/2006/relationships/image" Target="../media/image28.jpg"/><Relationship Id="rId5" Type="http://schemas.openxmlformats.org/officeDocument/2006/relationships/image" Target="../media/image26.jpg"/><Relationship Id="rId15" Type="http://schemas.openxmlformats.org/officeDocument/2006/relationships/image" Target="../media/image42.jpg"/><Relationship Id="rId23" Type="http://schemas.openxmlformats.org/officeDocument/2006/relationships/image" Target="../media/image71.png"/><Relationship Id="rId28" Type="http://schemas.openxmlformats.org/officeDocument/2006/relationships/image" Target="../media/image40.png"/><Relationship Id="rId10" Type="http://schemas.openxmlformats.org/officeDocument/2006/relationships/image" Target="../media/image48.jpg"/><Relationship Id="rId19" Type="http://schemas.openxmlformats.org/officeDocument/2006/relationships/image" Target="../media/image45.jpg"/><Relationship Id="rId4" Type="http://schemas.openxmlformats.org/officeDocument/2006/relationships/image" Target="../media/image25.jpg"/><Relationship Id="rId9" Type="http://schemas.openxmlformats.org/officeDocument/2006/relationships/image" Target="../media/image37.jpg"/><Relationship Id="rId14" Type="http://schemas.openxmlformats.org/officeDocument/2006/relationships/image" Target="../media/image41.png"/><Relationship Id="rId22" Type="http://schemas.openxmlformats.org/officeDocument/2006/relationships/image" Target="../media/image54.png"/><Relationship Id="rId27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35.jpg"/><Relationship Id="rId7" Type="http://schemas.openxmlformats.org/officeDocument/2006/relationships/image" Target="../media/image4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68.jpeg"/><Relationship Id="rId18" Type="http://schemas.openxmlformats.org/officeDocument/2006/relationships/image" Target="../media/image31.svg"/><Relationship Id="rId3" Type="http://schemas.openxmlformats.org/officeDocument/2006/relationships/image" Target="../media/image24.png"/><Relationship Id="rId21" Type="http://schemas.openxmlformats.org/officeDocument/2006/relationships/image" Target="../media/image73.png"/><Relationship Id="rId7" Type="http://schemas.openxmlformats.org/officeDocument/2006/relationships/image" Target="../media/image35.jpg"/><Relationship Id="rId12" Type="http://schemas.openxmlformats.org/officeDocument/2006/relationships/image" Target="../media/image50.jpg"/><Relationship Id="rId17" Type="http://schemas.openxmlformats.org/officeDocument/2006/relationships/image" Target="../media/image30.png"/><Relationship Id="rId2" Type="http://schemas.openxmlformats.org/officeDocument/2006/relationships/image" Target="../media/image23.jpg"/><Relationship Id="rId16" Type="http://schemas.openxmlformats.org/officeDocument/2006/relationships/image" Target="../media/image28.jp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49.jpg"/><Relationship Id="rId5" Type="http://schemas.openxmlformats.org/officeDocument/2006/relationships/image" Target="../media/image26.jpg"/><Relationship Id="rId15" Type="http://schemas.openxmlformats.org/officeDocument/2006/relationships/image" Target="../media/image32.jpeg"/><Relationship Id="rId10" Type="http://schemas.openxmlformats.org/officeDocument/2006/relationships/image" Target="../media/image48.jpg"/><Relationship Id="rId19" Type="http://schemas.openxmlformats.org/officeDocument/2006/relationships/image" Target="../media/image54.png"/><Relationship Id="rId4" Type="http://schemas.openxmlformats.org/officeDocument/2006/relationships/image" Target="../media/image25.jpg"/><Relationship Id="rId9" Type="http://schemas.openxmlformats.org/officeDocument/2006/relationships/image" Target="../media/image37.jpg"/><Relationship Id="rId14" Type="http://schemas.openxmlformats.org/officeDocument/2006/relationships/image" Target="../media/image2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68.jpeg"/><Relationship Id="rId18" Type="http://schemas.openxmlformats.org/officeDocument/2006/relationships/image" Target="../media/image31.svg"/><Relationship Id="rId3" Type="http://schemas.openxmlformats.org/officeDocument/2006/relationships/image" Target="../media/image24.png"/><Relationship Id="rId21" Type="http://schemas.openxmlformats.org/officeDocument/2006/relationships/image" Target="../media/image73.png"/><Relationship Id="rId7" Type="http://schemas.openxmlformats.org/officeDocument/2006/relationships/image" Target="../media/image35.jpg"/><Relationship Id="rId12" Type="http://schemas.openxmlformats.org/officeDocument/2006/relationships/image" Target="../media/image50.jpg"/><Relationship Id="rId17" Type="http://schemas.openxmlformats.org/officeDocument/2006/relationships/image" Target="../media/image30.png"/><Relationship Id="rId2" Type="http://schemas.openxmlformats.org/officeDocument/2006/relationships/image" Target="../media/image23.jpg"/><Relationship Id="rId16" Type="http://schemas.openxmlformats.org/officeDocument/2006/relationships/image" Target="../media/image28.jp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49.jpg"/><Relationship Id="rId24" Type="http://schemas.openxmlformats.org/officeDocument/2006/relationships/image" Target="../media/image70.jpg"/><Relationship Id="rId5" Type="http://schemas.openxmlformats.org/officeDocument/2006/relationships/image" Target="../media/image26.jpg"/><Relationship Id="rId15" Type="http://schemas.openxmlformats.org/officeDocument/2006/relationships/image" Target="../media/image32.jpeg"/><Relationship Id="rId23" Type="http://schemas.openxmlformats.org/officeDocument/2006/relationships/image" Target="../media/image46.png"/><Relationship Id="rId10" Type="http://schemas.openxmlformats.org/officeDocument/2006/relationships/image" Target="../media/image48.jpg"/><Relationship Id="rId19" Type="http://schemas.openxmlformats.org/officeDocument/2006/relationships/image" Target="../media/image54.png"/><Relationship Id="rId4" Type="http://schemas.openxmlformats.org/officeDocument/2006/relationships/image" Target="../media/image25.jpg"/><Relationship Id="rId9" Type="http://schemas.openxmlformats.org/officeDocument/2006/relationships/image" Target="../media/image37.jpg"/><Relationship Id="rId14" Type="http://schemas.openxmlformats.org/officeDocument/2006/relationships/image" Target="../media/image29.jpg"/><Relationship Id="rId2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68.jpeg"/><Relationship Id="rId18" Type="http://schemas.openxmlformats.org/officeDocument/2006/relationships/image" Target="../media/image31.svg"/><Relationship Id="rId3" Type="http://schemas.openxmlformats.org/officeDocument/2006/relationships/image" Target="../media/image24.png"/><Relationship Id="rId21" Type="http://schemas.openxmlformats.org/officeDocument/2006/relationships/image" Target="../media/image73.png"/><Relationship Id="rId7" Type="http://schemas.openxmlformats.org/officeDocument/2006/relationships/image" Target="../media/image35.jpg"/><Relationship Id="rId12" Type="http://schemas.openxmlformats.org/officeDocument/2006/relationships/image" Target="../media/image50.jpg"/><Relationship Id="rId17" Type="http://schemas.openxmlformats.org/officeDocument/2006/relationships/image" Target="../media/image30.png"/><Relationship Id="rId2" Type="http://schemas.openxmlformats.org/officeDocument/2006/relationships/image" Target="../media/image23.jpg"/><Relationship Id="rId16" Type="http://schemas.openxmlformats.org/officeDocument/2006/relationships/image" Target="../media/image28.jp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49.jpg"/><Relationship Id="rId5" Type="http://schemas.openxmlformats.org/officeDocument/2006/relationships/image" Target="../media/image26.jpg"/><Relationship Id="rId15" Type="http://schemas.openxmlformats.org/officeDocument/2006/relationships/image" Target="../media/image32.jpeg"/><Relationship Id="rId10" Type="http://schemas.openxmlformats.org/officeDocument/2006/relationships/image" Target="../media/image48.jpg"/><Relationship Id="rId19" Type="http://schemas.openxmlformats.org/officeDocument/2006/relationships/image" Target="../media/image54.png"/><Relationship Id="rId4" Type="http://schemas.openxmlformats.org/officeDocument/2006/relationships/image" Target="../media/image25.jpg"/><Relationship Id="rId9" Type="http://schemas.openxmlformats.org/officeDocument/2006/relationships/image" Target="../media/image37.jpg"/><Relationship Id="rId14" Type="http://schemas.openxmlformats.org/officeDocument/2006/relationships/image" Target="../media/image29.jpg"/><Relationship Id="rId2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32.jpeg"/><Relationship Id="rId18" Type="http://schemas.openxmlformats.org/officeDocument/2006/relationships/image" Target="../media/image54.png"/><Relationship Id="rId3" Type="http://schemas.openxmlformats.org/officeDocument/2006/relationships/image" Target="../media/image26.jpg"/><Relationship Id="rId21" Type="http://schemas.openxmlformats.org/officeDocument/2006/relationships/image" Target="../media/image39.png"/><Relationship Id="rId7" Type="http://schemas.openxmlformats.org/officeDocument/2006/relationships/image" Target="../media/image37.jpg"/><Relationship Id="rId12" Type="http://schemas.openxmlformats.org/officeDocument/2006/relationships/image" Target="../media/image29.jpg"/><Relationship Id="rId17" Type="http://schemas.openxmlformats.org/officeDocument/2006/relationships/image" Target="../media/image31.svg"/><Relationship Id="rId2" Type="http://schemas.openxmlformats.org/officeDocument/2006/relationships/image" Target="../media/image25.jpg"/><Relationship Id="rId16" Type="http://schemas.openxmlformats.org/officeDocument/2006/relationships/image" Target="../media/image30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11" Type="http://schemas.openxmlformats.org/officeDocument/2006/relationships/image" Target="../media/image68.jpeg"/><Relationship Id="rId5" Type="http://schemas.openxmlformats.org/officeDocument/2006/relationships/image" Target="../media/image35.jpg"/><Relationship Id="rId15" Type="http://schemas.openxmlformats.org/officeDocument/2006/relationships/image" Target="../media/image23.jpg"/><Relationship Id="rId23" Type="http://schemas.openxmlformats.org/officeDocument/2006/relationships/image" Target="../media/image70.jpg"/><Relationship Id="rId10" Type="http://schemas.openxmlformats.org/officeDocument/2006/relationships/image" Target="../media/image50.jpg"/><Relationship Id="rId19" Type="http://schemas.openxmlformats.org/officeDocument/2006/relationships/image" Target="../media/image71.png"/><Relationship Id="rId4" Type="http://schemas.openxmlformats.org/officeDocument/2006/relationships/image" Target="../media/image34.jpg"/><Relationship Id="rId9" Type="http://schemas.openxmlformats.org/officeDocument/2006/relationships/image" Target="../media/image49.jpg"/><Relationship Id="rId14" Type="http://schemas.openxmlformats.org/officeDocument/2006/relationships/image" Target="../media/image28.jpg"/><Relationship Id="rId2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7.jpg"/><Relationship Id="rId7" Type="http://schemas.openxmlformats.org/officeDocument/2006/relationships/image" Target="../media/image5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52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68.jpeg"/><Relationship Id="rId18" Type="http://schemas.openxmlformats.org/officeDocument/2006/relationships/image" Target="../media/image31.svg"/><Relationship Id="rId3" Type="http://schemas.openxmlformats.org/officeDocument/2006/relationships/image" Target="../media/image24.png"/><Relationship Id="rId21" Type="http://schemas.openxmlformats.org/officeDocument/2006/relationships/image" Target="../media/image73.png"/><Relationship Id="rId7" Type="http://schemas.openxmlformats.org/officeDocument/2006/relationships/image" Target="../media/image35.jpg"/><Relationship Id="rId12" Type="http://schemas.openxmlformats.org/officeDocument/2006/relationships/image" Target="../media/image50.jpg"/><Relationship Id="rId17" Type="http://schemas.openxmlformats.org/officeDocument/2006/relationships/image" Target="../media/image30.png"/><Relationship Id="rId2" Type="http://schemas.openxmlformats.org/officeDocument/2006/relationships/image" Target="../media/image23.jpg"/><Relationship Id="rId16" Type="http://schemas.openxmlformats.org/officeDocument/2006/relationships/image" Target="../media/image28.jp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49.jpg"/><Relationship Id="rId24" Type="http://schemas.openxmlformats.org/officeDocument/2006/relationships/image" Target="../media/image70.jpg"/><Relationship Id="rId5" Type="http://schemas.openxmlformats.org/officeDocument/2006/relationships/image" Target="../media/image26.jpg"/><Relationship Id="rId15" Type="http://schemas.openxmlformats.org/officeDocument/2006/relationships/image" Target="../media/image32.jpeg"/><Relationship Id="rId23" Type="http://schemas.openxmlformats.org/officeDocument/2006/relationships/image" Target="../media/image46.png"/><Relationship Id="rId10" Type="http://schemas.openxmlformats.org/officeDocument/2006/relationships/image" Target="../media/image48.jpg"/><Relationship Id="rId19" Type="http://schemas.openxmlformats.org/officeDocument/2006/relationships/image" Target="../media/image54.png"/><Relationship Id="rId4" Type="http://schemas.openxmlformats.org/officeDocument/2006/relationships/image" Target="../media/image25.jpg"/><Relationship Id="rId9" Type="http://schemas.openxmlformats.org/officeDocument/2006/relationships/image" Target="../media/image37.jpg"/><Relationship Id="rId14" Type="http://schemas.openxmlformats.org/officeDocument/2006/relationships/image" Target="../media/image29.jpg"/><Relationship Id="rId2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microsoft.com/office/2007/relationships/hdphoto" Target="../media/hdphoto4.wdp"/><Relationship Id="rId10" Type="http://schemas.openxmlformats.org/officeDocument/2006/relationships/image" Target="../media/image14.jpg"/><Relationship Id="rId4" Type="http://schemas.openxmlformats.org/officeDocument/2006/relationships/image" Target="../media/image10.png"/><Relationship Id="rId9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FA7AD65-F292-EDB1-844B-95EBF0D5C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42" y="945176"/>
            <a:ext cx="4767227" cy="43170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endPos="22000" dist="508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5558FE0-D804-F3B4-A008-B0818D14B639}"/>
              </a:ext>
            </a:extLst>
          </p:cNvPr>
          <p:cNvSpPr/>
          <p:nvPr/>
        </p:nvSpPr>
        <p:spPr>
          <a:xfrm>
            <a:off x="1147745" y="4020084"/>
            <a:ext cx="2532187" cy="5627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49372F3-14E6-CDA9-52AB-ABE85262D0AE}"/>
              </a:ext>
            </a:extLst>
          </p:cNvPr>
          <p:cNvSpPr/>
          <p:nvPr/>
        </p:nvSpPr>
        <p:spPr>
          <a:xfrm>
            <a:off x="1147745" y="5011450"/>
            <a:ext cx="2532187" cy="5627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717F6F-D455-632A-E9FB-E589116FF266}"/>
              </a:ext>
            </a:extLst>
          </p:cNvPr>
          <p:cNvSpPr txBox="1"/>
          <p:nvPr/>
        </p:nvSpPr>
        <p:spPr>
          <a:xfrm>
            <a:off x="1288420" y="4116772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0610A3-3435-D0E7-B921-9E97F4304A32}"/>
              </a:ext>
            </a:extLst>
          </p:cNvPr>
          <p:cNvSpPr txBox="1"/>
          <p:nvPr/>
        </p:nvSpPr>
        <p:spPr>
          <a:xfrm>
            <a:off x="1371944" y="4116772"/>
            <a:ext cx="217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CONTRIBUTION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A24B2-0595-B27F-E128-DDA53F9BF299}"/>
              </a:ext>
            </a:extLst>
          </p:cNvPr>
          <p:cNvSpPr txBox="1"/>
          <p:nvPr/>
        </p:nvSpPr>
        <p:spPr>
          <a:xfrm>
            <a:off x="1481855" y="5108138"/>
            <a:ext cx="231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GET STARTED </a:t>
            </a:r>
          </a:p>
          <a:p>
            <a:endParaRPr lang="en-US" dirty="0"/>
          </a:p>
        </p:txBody>
      </p:sp>
      <p:sp>
        <p:nvSpPr>
          <p:cNvPr id="28" name="Scroll: Horizontal 27">
            <a:extLst>
              <a:ext uri="{FF2B5EF4-FFF2-40B4-BE49-F238E27FC236}">
                <a16:creationId xmlns:a16="http://schemas.microsoft.com/office/drawing/2014/main" id="{9B911EB3-ECA4-A841-2FB7-21F578EC4E14}"/>
              </a:ext>
            </a:extLst>
          </p:cNvPr>
          <p:cNvSpPr/>
          <p:nvPr/>
        </p:nvSpPr>
        <p:spPr>
          <a:xfrm>
            <a:off x="1033439" y="2609550"/>
            <a:ext cx="2760794" cy="934133"/>
          </a:xfrm>
          <a:prstGeom prst="horizontalScroll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4DA86B-0C35-1840-73A0-765D97A4DDCA}"/>
              </a:ext>
            </a:extLst>
          </p:cNvPr>
          <p:cNvSpPr txBox="1"/>
          <p:nvPr/>
        </p:nvSpPr>
        <p:spPr>
          <a:xfrm>
            <a:off x="1326135" y="2776464"/>
            <a:ext cx="2329966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Script MT Bold" panose="03040602040607080904" pitchFamily="66" charset="0"/>
              </a:rPr>
              <a:t>Flying dreams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6C6F2C7-C6A5-5C1E-A887-A826A1A0BD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E625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0" b="85938" l="25885" r="78463">
                        <a14:foregroundMark x1="46714" y1="28255" x2="58645" y2="31771"/>
                        <a14:foregroundMark x1="50758" y1="17057" x2="57836" y2="24870"/>
                        <a14:foregroundMark x1="42872" y1="14844" x2="56421" y2="27214"/>
                        <a14:foregroundMark x1="69970" y1="30208" x2="77351" y2="31641"/>
                        <a14:foregroundMark x1="67644" y1="60677" x2="75126" y2="55208"/>
                      </a14:backgroundRemoval>
                    </a14:imgEffect>
                    <a14:imgEffect>
                      <a14:colorTemperature colorTemp="11500"/>
                    </a14:imgEffect>
                    <a14:imgEffect>
                      <a14:saturation sat="398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99" t="12088" r="21167" b="13599"/>
          <a:stretch/>
        </p:blipFill>
        <p:spPr>
          <a:xfrm>
            <a:off x="1781824" y="1045095"/>
            <a:ext cx="1251520" cy="134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E01DFB8-BA48-065A-C784-B60B4F925965}"/>
              </a:ext>
            </a:extLst>
          </p:cNvPr>
          <p:cNvSpPr/>
          <p:nvPr/>
        </p:nvSpPr>
        <p:spPr>
          <a:xfrm>
            <a:off x="8873938" y="5655858"/>
            <a:ext cx="1002324" cy="5627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CB1BEC-7444-40D4-79E6-5CD8621C0F53}"/>
              </a:ext>
            </a:extLst>
          </p:cNvPr>
          <p:cNvSpPr txBox="1"/>
          <p:nvPr/>
        </p:nvSpPr>
        <p:spPr>
          <a:xfrm>
            <a:off x="9019009" y="5754469"/>
            <a:ext cx="800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EXIT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16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59A858-FDAC-91AF-557A-C1B70CECC763}"/>
              </a:ext>
            </a:extLst>
          </p:cNvPr>
          <p:cNvSpPr txBox="1"/>
          <p:nvPr/>
        </p:nvSpPr>
        <p:spPr>
          <a:xfrm>
            <a:off x="263769" y="228599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8D661E8A-68C0-09F7-0814-107BFC673FFC}"/>
              </a:ext>
            </a:extLst>
          </p:cNvPr>
          <p:cNvSpPr/>
          <p:nvPr/>
        </p:nvSpPr>
        <p:spPr>
          <a:xfrm>
            <a:off x="341184" y="1275023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8A366-C64F-B6FF-6A77-957883B994AE}"/>
              </a:ext>
            </a:extLst>
          </p:cNvPr>
          <p:cNvSpPr txBox="1"/>
          <p:nvPr/>
        </p:nvSpPr>
        <p:spPr>
          <a:xfrm>
            <a:off x="686137" y="1511258"/>
            <a:ext cx="6006146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Swinburne University of Technology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6B395-A41E-A5F5-11FD-A5A1AA984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96" y="845257"/>
            <a:ext cx="2916555" cy="184196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38A91F-3BEC-7AE5-ACBD-76535F3D82CC}"/>
              </a:ext>
            </a:extLst>
          </p:cNvPr>
          <p:cNvSpPr/>
          <p:nvPr/>
        </p:nvSpPr>
        <p:spPr>
          <a:xfrm>
            <a:off x="3844838" y="5451990"/>
            <a:ext cx="1670538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625A1-CE83-C4F8-BCE4-E421B6210AE2}"/>
              </a:ext>
            </a:extLst>
          </p:cNvPr>
          <p:cNvSpPr txBox="1"/>
          <p:nvPr/>
        </p:nvSpPr>
        <p:spPr>
          <a:xfrm>
            <a:off x="4311324" y="5542086"/>
            <a:ext cx="135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A4D222-704B-982F-FF2F-6CCABFA348CF}"/>
              </a:ext>
            </a:extLst>
          </p:cNvPr>
          <p:cNvSpPr/>
          <p:nvPr/>
        </p:nvSpPr>
        <p:spPr>
          <a:xfrm>
            <a:off x="329308" y="3166707"/>
            <a:ext cx="9247907" cy="1841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A4AA2E-400C-CE83-1807-558594483DB0}"/>
              </a:ext>
            </a:extLst>
          </p:cNvPr>
          <p:cNvSpPr txBox="1"/>
          <p:nvPr/>
        </p:nvSpPr>
        <p:spPr>
          <a:xfrm>
            <a:off x="457433" y="3322611"/>
            <a:ext cx="884088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/>
                <a:latin typeface="Simplon Norm"/>
              </a:rPr>
              <a:t>About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Simplon Norm"/>
            </a:endParaRPr>
          </a:p>
          <a:p>
            <a:pPr algn="l"/>
            <a:r>
              <a:rPr lang="en-US" sz="14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Swinburne is a world-ranked university leading the way in innovation, industry engagement and social inclusion. Our education, high-quality research and industry partnerships create positive change for students, staff and the community.</a:t>
            </a:r>
          </a:p>
          <a:p>
            <a:endParaRPr lang="en-US" sz="1400" b="0" i="0" dirty="0">
              <a:solidFill>
                <a:srgbClr val="FFFFFF"/>
              </a:solidFill>
              <a:effectLst/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6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B50361-C62F-1761-AAC4-163831ADBBD7}"/>
              </a:ext>
            </a:extLst>
          </p:cNvPr>
          <p:cNvSpPr txBox="1"/>
          <p:nvPr/>
        </p:nvSpPr>
        <p:spPr>
          <a:xfrm>
            <a:off x="263769" y="228599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5D8FB8D8-A0E9-DF5C-F09F-838374682978}"/>
              </a:ext>
            </a:extLst>
          </p:cNvPr>
          <p:cNvSpPr/>
          <p:nvPr/>
        </p:nvSpPr>
        <p:spPr>
          <a:xfrm>
            <a:off x="341184" y="1275023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EC323-0072-F843-7734-4A5717F7F9AF}"/>
              </a:ext>
            </a:extLst>
          </p:cNvPr>
          <p:cNvSpPr txBox="1"/>
          <p:nvPr/>
        </p:nvSpPr>
        <p:spPr>
          <a:xfrm>
            <a:off x="686137" y="1511258"/>
            <a:ext cx="6006146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Swinburne University of Technology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41F05-F6A1-EDD3-491C-A4EC649FC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55" y="587177"/>
            <a:ext cx="2916555" cy="184196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C6FC67-74AD-138F-9996-97602BE7442C}"/>
              </a:ext>
            </a:extLst>
          </p:cNvPr>
          <p:cNvSpPr/>
          <p:nvPr/>
        </p:nvSpPr>
        <p:spPr>
          <a:xfrm>
            <a:off x="8291744" y="5500522"/>
            <a:ext cx="850477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10E7C-9C0C-6102-8774-FDFA78AC6732}"/>
              </a:ext>
            </a:extLst>
          </p:cNvPr>
          <p:cNvSpPr txBox="1"/>
          <p:nvPr/>
        </p:nvSpPr>
        <p:spPr>
          <a:xfrm>
            <a:off x="8391177" y="5590618"/>
            <a:ext cx="850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DBACC-6DED-2723-917D-30219DDB672E}"/>
              </a:ext>
            </a:extLst>
          </p:cNvPr>
          <p:cNvSpPr/>
          <p:nvPr/>
        </p:nvSpPr>
        <p:spPr>
          <a:xfrm>
            <a:off x="492106" y="2720291"/>
            <a:ext cx="6814218" cy="343416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b="0" i="0" dirty="0">
              <a:solidFill>
                <a:schemeClr val="tx1">
                  <a:lumMod val="9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2865C6A-5D75-E293-77A8-2EAB0A419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035716"/>
              </p:ext>
            </p:extLst>
          </p:nvPr>
        </p:nvGraphicFramePr>
        <p:xfrm>
          <a:off x="492105" y="2720291"/>
          <a:ext cx="6814218" cy="3434160"/>
        </p:xfrm>
        <a:graphic>
          <a:graphicData uri="http://schemas.openxmlformats.org/drawingml/2006/table">
            <a:tbl>
              <a:tblPr/>
              <a:tblGrid>
                <a:gridCol w="2734749">
                  <a:extLst>
                    <a:ext uri="{9D8B030D-6E8A-4147-A177-3AD203B41FA5}">
                      <a16:colId xmlns:a16="http://schemas.microsoft.com/office/drawing/2014/main" val="612140496"/>
                    </a:ext>
                  </a:extLst>
                </a:gridCol>
                <a:gridCol w="2051060">
                  <a:extLst>
                    <a:ext uri="{9D8B030D-6E8A-4147-A177-3AD203B41FA5}">
                      <a16:colId xmlns:a16="http://schemas.microsoft.com/office/drawing/2014/main" val="1037562133"/>
                    </a:ext>
                  </a:extLst>
                </a:gridCol>
                <a:gridCol w="2028409">
                  <a:extLst>
                    <a:ext uri="{9D8B030D-6E8A-4147-A177-3AD203B41FA5}">
                      <a16:colId xmlns:a16="http://schemas.microsoft.com/office/drawing/2014/main" val="638782459"/>
                    </a:ext>
                  </a:extLst>
                </a:gridCol>
              </a:tblGrid>
              <a:tr h="459682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Study area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2D2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Course type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69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Indicative course fee</a:t>
                      </a:r>
                      <a:r>
                        <a:rPr lang="en-US" b="1" baseline="30000" dirty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608027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Arts and social sciences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A$31,000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431591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Law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A$32,160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635027"/>
                  </a:ext>
                </a:extLst>
              </a:tr>
              <a:tr h="45968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Business and management 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A$36,900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89845"/>
                  </a:ext>
                </a:extLst>
              </a:tr>
              <a:tr h="6186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Design 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 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A$35,640–A$37,200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425537"/>
                  </a:ext>
                </a:extLst>
              </a:tr>
              <a:tr h="618624">
                <a:tc>
                  <a:txBody>
                    <a:bodyPr/>
                    <a:lstStyle/>
                    <a:p>
                      <a:r>
                        <a:rPr lang="en-US" sz="1485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 sciences and community care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 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A$37,700–A$39,960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587534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Engineering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A$40,600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50446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Film and television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A$38,960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933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45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A3536-9CF5-C1AD-EE10-234C0475CCEA}"/>
              </a:ext>
            </a:extLst>
          </p:cNvPr>
          <p:cNvSpPr txBox="1"/>
          <p:nvPr/>
        </p:nvSpPr>
        <p:spPr>
          <a:xfrm>
            <a:off x="263769" y="228599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87A5BE7D-2529-1A4E-9B63-CAFD009951F8}"/>
              </a:ext>
            </a:extLst>
          </p:cNvPr>
          <p:cNvSpPr/>
          <p:nvPr/>
        </p:nvSpPr>
        <p:spPr>
          <a:xfrm>
            <a:off x="341184" y="1275023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992A3-56FB-DC86-D2A0-8FDC6AE9D3CE}"/>
              </a:ext>
            </a:extLst>
          </p:cNvPr>
          <p:cNvSpPr txBox="1"/>
          <p:nvPr/>
        </p:nvSpPr>
        <p:spPr>
          <a:xfrm>
            <a:off x="686137" y="1511258"/>
            <a:ext cx="6006146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Swinburne University of Technology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702C9-10E9-AE04-7B1A-7C2C80D6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55" y="587177"/>
            <a:ext cx="2916555" cy="184196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613ECF-2D2B-C75C-F36F-C54EC1D030BD}"/>
              </a:ext>
            </a:extLst>
          </p:cNvPr>
          <p:cNvSpPr/>
          <p:nvPr/>
        </p:nvSpPr>
        <p:spPr>
          <a:xfrm>
            <a:off x="8622668" y="5535358"/>
            <a:ext cx="850477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07DDE-3E2D-EB14-7DEA-7E3751868D5A}"/>
              </a:ext>
            </a:extLst>
          </p:cNvPr>
          <p:cNvSpPr txBox="1"/>
          <p:nvPr/>
        </p:nvSpPr>
        <p:spPr>
          <a:xfrm>
            <a:off x="8722101" y="5625454"/>
            <a:ext cx="850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5010D9-B915-86F2-EC6E-C34BA4799752}"/>
              </a:ext>
            </a:extLst>
          </p:cNvPr>
          <p:cNvSpPr/>
          <p:nvPr/>
        </p:nvSpPr>
        <p:spPr>
          <a:xfrm>
            <a:off x="492105" y="2720291"/>
            <a:ext cx="7258523" cy="343416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b="0" i="0" dirty="0">
              <a:solidFill>
                <a:schemeClr val="tx1">
                  <a:lumMod val="9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41880C-DB76-8ED9-42A4-65411C911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749735"/>
              </p:ext>
            </p:extLst>
          </p:nvPr>
        </p:nvGraphicFramePr>
        <p:xfrm>
          <a:off x="492106" y="2720291"/>
          <a:ext cx="3557380" cy="3442346"/>
        </p:xfrm>
        <a:graphic>
          <a:graphicData uri="http://schemas.openxmlformats.org/drawingml/2006/table">
            <a:tbl>
              <a:tblPr/>
              <a:tblGrid>
                <a:gridCol w="2032789">
                  <a:extLst>
                    <a:ext uri="{9D8B030D-6E8A-4147-A177-3AD203B41FA5}">
                      <a16:colId xmlns:a16="http://schemas.microsoft.com/office/drawing/2014/main" val="612140496"/>
                    </a:ext>
                  </a:extLst>
                </a:gridCol>
                <a:gridCol w="1524591">
                  <a:extLst>
                    <a:ext uri="{9D8B030D-6E8A-4147-A177-3AD203B41FA5}">
                      <a16:colId xmlns:a16="http://schemas.microsoft.com/office/drawing/2014/main" val="1037562133"/>
                    </a:ext>
                  </a:extLst>
                </a:gridCol>
              </a:tblGrid>
              <a:tr h="459682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Study area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2D2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Course type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608027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Arts and social sciences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431591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Law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635027"/>
                  </a:ext>
                </a:extLst>
              </a:tr>
              <a:tr h="45968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Business and management 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89845"/>
                  </a:ext>
                </a:extLst>
              </a:tr>
              <a:tr h="6186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Design 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 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425537"/>
                  </a:ext>
                </a:extLst>
              </a:tr>
              <a:tr h="618624"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85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 sciences and community care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 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587534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Engineering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50446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Film and television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93386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710C718-1823-6913-74BF-E676E6F37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955842"/>
              </p:ext>
            </p:extLst>
          </p:nvPr>
        </p:nvGraphicFramePr>
        <p:xfrm>
          <a:off x="4049486" y="2720291"/>
          <a:ext cx="3701141" cy="3442344"/>
        </p:xfrm>
        <a:graphic>
          <a:graphicData uri="http://schemas.openxmlformats.org/drawingml/2006/table">
            <a:tbl>
              <a:tblPr/>
              <a:tblGrid>
                <a:gridCol w="1898468">
                  <a:extLst>
                    <a:ext uri="{9D8B030D-6E8A-4147-A177-3AD203B41FA5}">
                      <a16:colId xmlns:a16="http://schemas.microsoft.com/office/drawing/2014/main" val="858518544"/>
                    </a:ext>
                  </a:extLst>
                </a:gridCol>
                <a:gridCol w="1802673">
                  <a:extLst>
                    <a:ext uri="{9D8B030D-6E8A-4147-A177-3AD203B41FA5}">
                      <a16:colId xmlns:a16="http://schemas.microsoft.com/office/drawing/2014/main" val="2696244073"/>
                    </a:ext>
                  </a:extLst>
                </a:gridCol>
              </a:tblGrid>
              <a:tr h="450787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Study area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2D2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Course type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212993"/>
                  </a:ext>
                </a:extLst>
              </a:tr>
              <a:tr h="314841">
                <a:tc>
                  <a:txBody>
                    <a:bodyPr/>
                    <a:lstStyle/>
                    <a:p>
                      <a:r>
                        <a:rPr lang="en-US" sz="1485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Science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328293"/>
                  </a:ext>
                </a:extLst>
              </a:tr>
              <a:tr h="314841">
                <a:tc>
                  <a:txBody>
                    <a:bodyPr/>
                    <a:lstStyle/>
                    <a:p>
                      <a:r>
                        <a:rPr lang="en-US" sz="1485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Aviation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45408"/>
                  </a:ext>
                </a:extLst>
              </a:tr>
              <a:tr h="512551">
                <a:tc>
                  <a:txBody>
                    <a:bodyPr/>
                    <a:lstStyle/>
                    <a:p>
                      <a:r>
                        <a:rPr lang="en-US" sz="1485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 and communications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535509"/>
                  </a:ext>
                </a:extLst>
              </a:tr>
              <a:tr h="609821">
                <a:tc>
                  <a:txBody>
                    <a:bodyPr/>
                    <a:lstStyle/>
                    <a:p>
                      <a:r>
                        <a:rPr lang="en-US" sz="1485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Games &amp; interactivity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 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191228"/>
                  </a:ext>
                </a:extLst>
              </a:tr>
              <a:tr h="609821"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85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Technologies 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 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37173"/>
                  </a:ext>
                </a:extLst>
              </a:tr>
              <a:tr h="314841">
                <a:tc>
                  <a:txBody>
                    <a:bodyPr/>
                    <a:lstStyle/>
                    <a:p>
                      <a:r>
                        <a:rPr lang="en-US" sz="1485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Psychology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627433"/>
                  </a:ext>
                </a:extLst>
              </a:tr>
              <a:tr h="3148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Education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572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81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C16A3-627D-0F2B-D7B7-CFC09324FC6B}"/>
              </a:ext>
            </a:extLst>
          </p:cNvPr>
          <p:cNvSpPr txBox="1"/>
          <p:nvPr/>
        </p:nvSpPr>
        <p:spPr>
          <a:xfrm>
            <a:off x="263769" y="228599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54D15D39-B7C8-0B67-11F7-C72E36D050F3}"/>
              </a:ext>
            </a:extLst>
          </p:cNvPr>
          <p:cNvSpPr/>
          <p:nvPr/>
        </p:nvSpPr>
        <p:spPr>
          <a:xfrm>
            <a:off x="341184" y="1231063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A76B3-A7B3-9ED3-F8B3-D1306F567D80}"/>
              </a:ext>
            </a:extLst>
          </p:cNvPr>
          <p:cNvSpPr txBox="1"/>
          <p:nvPr/>
        </p:nvSpPr>
        <p:spPr>
          <a:xfrm>
            <a:off x="686137" y="1467298"/>
            <a:ext cx="6006146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Swinburne University of Technology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E0BCA-514B-0BF6-5E56-BD278189D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96" y="678209"/>
            <a:ext cx="2916555" cy="184196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A69175-3D1B-5FE5-07E8-73C4B5764765}"/>
              </a:ext>
            </a:extLst>
          </p:cNvPr>
          <p:cNvSpPr/>
          <p:nvPr/>
        </p:nvSpPr>
        <p:spPr>
          <a:xfrm>
            <a:off x="2965485" y="5578502"/>
            <a:ext cx="1670538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157D1C-CBF4-24C1-FCBD-F1324B51BD31}"/>
              </a:ext>
            </a:extLst>
          </p:cNvPr>
          <p:cNvSpPr txBox="1"/>
          <p:nvPr/>
        </p:nvSpPr>
        <p:spPr>
          <a:xfrm>
            <a:off x="2965485" y="5668598"/>
            <a:ext cx="135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Register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2D0081-2191-2B2E-7CA7-69DA82FB37B1}"/>
              </a:ext>
            </a:extLst>
          </p:cNvPr>
          <p:cNvSpPr/>
          <p:nvPr/>
        </p:nvSpPr>
        <p:spPr>
          <a:xfrm>
            <a:off x="341184" y="2762194"/>
            <a:ext cx="9247907" cy="265922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C0436-9386-A4CC-5641-71BCF75E009B}"/>
              </a:ext>
            </a:extLst>
          </p:cNvPr>
          <p:cNvSpPr txBox="1"/>
          <p:nvPr/>
        </p:nvSpPr>
        <p:spPr>
          <a:xfrm>
            <a:off x="469309" y="2906864"/>
            <a:ext cx="88408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Welcome to Swinburne University of Technology's International Online Application System</a:t>
            </a:r>
          </a:p>
          <a:p>
            <a:pPr algn="l"/>
            <a:r>
              <a:rPr lang="en-US" sz="14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 </a:t>
            </a:r>
          </a:p>
          <a:p>
            <a:pPr algn="l"/>
            <a:r>
              <a:rPr lang="en-US" sz="16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Our online application system allows you to:</a:t>
            </a:r>
          </a:p>
          <a:p>
            <a:pPr algn="l"/>
            <a:endParaRPr lang="en-US" sz="1600" b="0" i="0" dirty="0">
              <a:solidFill>
                <a:srgbClr val="FFFFFF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Apply for Swinburne courses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Save and edit incomplete applications before submitted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View status updates on the progress of your application(s)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Save and print your completed applications and supporting documents</a:t>
            </a:r>
          </a:p>
          <a:p>
            <a:endParaRPr lang="en-US" sz="1400" b="0" i="0" dirty="0">
              <a:solidFill>
                <a:srgbClr val="FFFFFF"/>
              </a:solidFill>
              <a:effectLst/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897891-0381-A721-BB46-1B923DF4C6F7}"/>
              </a:ext>
            </a:extLst>
          </p:cNvPr>
          <p:cNvSpPr/>
          <p:nvPr/>
        </p:nvSpPr>
        <p:spPr>
          <a:xfrm>
            <a:off x="5213833" y="5578502"/>
            <a:ext cx="1565031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B0BC0-D567-4E55-8FFC-F19A8498E64F}"/>
              </a:ext>
            </a:extLst>
          </p:cNvPr>
          <p:cNvSpPr txBox="1"/>
          <p:nvPr/>
        </p:nvSpPr>
        <p:spPr>
          <a:xfrm>
            <a:off x="5590420" y="5668598"/>
            <a:ext cx="1077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67949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E3F1EF-2C91-A490-17B6-4240A4DBEFD8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ACE2CD8B-8943-EDED-4DF8-727A977C9D1C}"/>
              </a:ext>
            </a:extLst>
          </p:cNvPr>
          <p:cNvSpPr/>
          <p:nvPr/>
        </p:nvSpPr>
        <p:spPr>
          <a:xfrm>
            <a:off x="341184" y="1195892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FE06B-A94F-5B8E-F18C-45CD4A3F9390}"/>
              </a:ext>
            </a:extLst>
          </p:cNvPr>
          <p:cNvSpPr txBox="1"/>
          <p:nvPr/>
        </p:nvSpPr>
        <p:spPr>
          <a:xfrm>
            <a:off x="1512608" y="1432127"/>
            <a:ext cx="3182478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University of Sydney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7DA851-60F2-11C5-D35B-06613C4A441C}"/>
              </a:ext>
            </a:extLst>
          </p:cNvPr>
          <p:cNvSpPr/>
          <p:nvPr/>
        </p:nvSpPr>
        <p:spPr>
          <a:xfrm>
            <a:off x="441955" y="3543247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B017D-F928-3F90-5BC9-F95868511C3B}"/>
              </a:ext>
            </a:extLst>
          </p:cNvPr>
          <p:cNvSpPr txBox="1"/>
          <p:nvPr/>
        </p:nvSpPr>
        <p:spPr>
          <a:xfrm>
            <a:off x="805321" y="3640779"/>
            <a:ext cx="11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Why SU?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554F4A-24AF-860D-2798-B7A074BD0359}"/>
              </a:ext>
            </a:extLst>
          </p:cNvPr>
          <p:cNvSpPr/>
          <p:nvPr/>
        </p:nvSpPr>
        <p:spPr>
          <a:xfrm>
            <a:off x="437895" y="4403479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1DCD3-6B75-47E4-7A78-6FB823561F1A}"/>
              </a:ext>
            </a:extLst>
          </p:cNvPr>
          <p:cNvSpPr txBox="1"/>
          <p:nvPr/>
        </p:nvSpPr>
        <p:spPr>
          <a:xfrm>
            <a:off x="402728" y="4502368"/>
            <a:ext cx="2089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  Tuition Fees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220645-8C8E-ABA8-81C9-2564336BA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502" y="2718288"/>
            <a:ext cx="4344323" cy="288246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7C4002-AFFC-52BF-3DEF-FAD2BB776A24}"/>
              </a:ext>
            </a:extLst>
          </p:cNvPr>
          <p:cNvSpPr/>
          <p:nvPr/>
        </p:nvSpPr>
        <p:spPr>
          <a:xfrm>
            <a:off x="2834308" y="3541890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95DA6-1DAB-92F7-BD95-F68B6E0D62DB}"/>
              </a:ext>
            </a:extLst>
          </p:cNvPr>
          <p:cNvSpPr txBox="1"/>
          <p:nvPr/>
        </p:nvSpPr>
        <p:spPr>
          <a:xfrm>
            <a:off x="2843101" y="3640779"/>
            <a:ext cx="19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About University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A71DC8-DD97-D54C-7458-98EE4CA50774}"/>
              </a:ext>
            </a:extLst>
          </p:cNvPr>
          <p:cNvSpPr/>
          <p:nvPr/>
        </p:nvSpPr>
        <p:spPr>
          <a:xfrm>
            <a:off x="2834308" y="4409180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F791D6-F2F7-2AA5-C0CC-69146D60C259}"/>
              </a:ext>
            </a:extLst>
          </p:cNvPr>
          <p:cNvSpPr txBox="1"/>
          <p:nvPr/>
        </p:nvSpPr>
        <p:spPr>
          <a:xfrm>
            <a:off x="3282713" y="4499277"/>
            <a:ext cx="1307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Courses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58735E-93F6-DE7A-3B69-1037A17168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"/>
          <a:stretch/>
        </p:blipFill>
        <p:spPr>
          <a:xfrm>
            <a:off x="5224551" y="2718288"/>
            <a:ext cx="4348224" cy="28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30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793C45-2428-C19B-498B-5E1CFEE038E7}"/>
              </a:ext>
            </a:extLst>
          </p:cNvPr>
          <p:cNvSpPr txBox="1"/>
          <p:nvPr/>
        </p:nvSpPr>
        <p:spPr>
          <a:xfrm>
            <a:off x="263769" y="228599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CA334224-642E-AC27-61CB-E06BA5463487}"/>
              </a:ext>
            </a:extLst>
          </p:cNvPr>
          <p:cNvSpPr/>
          <p:nvPr/>
        </p:nvSpPr>
        <p:spPr>
          <a:xfrm>
            <a:off x="341184" y="1275023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D4383-43D5-CC62-80E0-4EAE0116FEB3}"/>
              </a:ext>
            </a:extLst>
          </p:cNvPr>
          <p:cNvSpPr txBox="1"/>
          <p:nvPr/>
        </p:nvSpPr>
        <p:spPr>
          <a:xfrm>
            <a:off x="1591208" y="1511258"/>
            <a:ext cx="3064769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University of Sydney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75964-6377-FC1D-0B53-F23DF479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7032" y="1037098"/>
            <a:ext cx="2916555" cy="14582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D5347F-4A60-B60F-47FF-37A96B365DB3}"/>
              </a:ext>
            </a:extLst>
          </p:cNvPr>
          <p:cNvSpPr/>
          <p:nvPr/>
        </p:nvSpPr>
        <p:spPr>
          <a:xfrm>
            <a:off x="329308" y="3166706"/>
            <a:ext cx="9247907" cy="229356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1108E-79C9-1FD7-AB13-48A450E37551}"/>
              </a:ext>
            </a:extLst>
          </p:cNvPr>
          <p:cNvSpPr txBox="1"/>
          <p:nvPr/>
        </p:nvSpPr>
        <p:spPr>
          <a:xfrm>
            <a:off x="481185" y="3322611"/>
            <a:ext cx="88408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chemeClr val="tx1">
                    <a:lumMod val="95000"/>
                  </a:schemeClr>
                </a:solidFill>
                <a:effectLst/>
                <a:latin typeface="Simplon Norm"/>
              </a:rPr>
              <a:t>Top six reasons why you should choose </a:t>
            </a: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Simplon Norm"/>
              </a:rPr>
              <a:t>University of Sydney </a:t>
            </a:r>
            <a:endParaRPr lang="en-US" sz="2000" b="1" i="0" dirty="0">
              <a:solidFill>
                <a:schemeClr val="tx1">
                  <a:lumMod val="95000"/>
                </a:schemeClr>
              </a:solidFill>
              <a:effectLst/>
              <a:latin typeface="Simplon Norm"/>
            </a:endParaRPr>
          </a:p>
          <a:p>
            <a:pPr algn="l"/>
            <a:endParaRPr lang="en-US" sz="1400" b="0" i="0" dirty="0">
              <a:solidFill>
                <a:srgbClr val="343642"/>
              </a:solidFill>
              <a:effectLst/>
              <a:latin typeface="Simplon Norm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top research university. </a:t>
            </a:r>
          </a:p>
          <a:p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Degrees designed for you.</a:t>
            </a:r>
            <a:endParaRPr lang="en-US" sz="1600" b="1" i="0" dirty="0">
              <a:solidFill>
                <a:schemeClr val="tx1">
                  <a:lumMod val="95000"/>
                </a:schemeClr>
              </a:solidFill>
              <a:effectLst/>
              <a:latin typeface="Candara Light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world's third most livable city.</a:t>
            </a:r>
            <a:endParaRPr lang="en-US" sz="1600" b="1" i="0" dirty="0">
              <a:solidFill>
                <a:schemeClr val="tx1">
                  <a:lumMod val="95000"/>
                </a:schemeClr>
              </a:solidFill>
              <a:effectLst/>
              <a:latin typeface="Candara Light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200+ clubs and societies.</a:t>
            </a:r>
            <a:endParaRPr lang="en-US" sz="1600" b="1" i="0" dirty="0">
              <a:solidFill>
                <a:schemeClr val="tx1">
                  <a:lumMod val="95000"/>
                </a:schemeClr>
              </a:solidFill>
              <a:effectLst/>
              <a:latin typeface="Candara Light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Australia's largest study abroad and exchange program.</a:t>
            </a:r>
            <a:endParaRPr lang="en-US" sz="1600" b="1" i="0" dirty="0">
              <a:solidFill>
                <a:schemeClr val="tx1">
                  <a:lumMod val="95000"/>
                </a:schemeClr>
              </a:solidFill>
              <a:effectLst/>
              <a:latin typeface="Candara Light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i="0" dirty="0">
                <a:solidFill>
                  <a:schemeClr val="tx1">
                    <a:lumMod val="95000"/>
                  </a:schemeClr>
                </a:solidFill>
                <a:effectLst/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wide range of scholarships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Candara Light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Candara Light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04EB1F-B3E9-A116-DD64-AF6CF31929BB}"/>
              </a:ext>
            </a:extLst>
          </p:cNvPr>
          <p:cNvSpPr/>
          <p:nvPr/>
        </p:nvSpPr>
        <p:spPr>
          <a:xfrm>
            <a:off x="8762543" y="5872121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7CE66-AC11-D1A9-2219-3109528DA529}"/>
              </a:ext>
            </a:extLst>
          </p:cNvPr>
          <p:cNvSpPr txBox="1"/>
          <p:nvPr/>
        </p:nvSpPr>
        <p:spPr>
          <a:xfrm>
            <a:off x="8731595" y="5872120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Next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316D1C-6E9E-D78C-D9CD-6324113C6BE4}"/>
              </a:ext>
            </a:extLst>
          </p:cNvPr>
          <p:cNvSpPr/>
          <p:nvPr/>
        </p:nvSpPr>
        <p:spPr>
          <a:xfrm>
            <a:off x="7638508" y="5872122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51151-1453-E9C7-4D04-2BB91F47C1A9}"/>
              </a:ext>
            </a:extLst>
          </p:cNvPr>
          <p:cNvSpPr txBox="1"/>
          <p:nvPr/>
        </p:nvSpPr>
        <p:spPr>
          <a:xfrm>
            <a:off x="7607560" y="5872121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748547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B2A2C-2E13-B5BA-DF2D-E5B2A0C6DB05}"/>
              </a:ext>
            </a:extLst>
          </p:cNvPr>
          <p:cNvSpPr txBox="1"/>
          <p:nvPr/>
        </p:nvSpPr>
        <p:spPr>
          <a:xfrm>
            <a:off x="263769" y="228599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FE97E790-D086-D4AB-5164-25BE9EC5366F}"/>
              </a:ext>
            </a:extLst>
          </p:cNvPr>
          <p:cNvSpPr/>
          <p:nvPr/>
        </p:nvSpPr>
        <p:spPr>
          <a:xfrm>
            <a:off x="329308" y="1275023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801FC-D799-2026-7B42-9B7B312B7D64}"/>
              </a:ext>
            </a:extLst>
          </p:cNvPr>
          <p:cNvSpPr txBox="1"/>
          <p:nvPr/>
        </p:nvSpPr>
        <p:spPr>
          <a:xfrm>
            <a:off x="1600542" y="1511258"/>
            <a:ext cx="2971463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University of Sydney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5AFE0-5546-77A8-641B-4267176C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796" y="1037098"/>
            <a:ext cx="2916555" cy="14582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D07252-A34C-A47A-BBE0-B29E59611BB5}"/>
              </a:ext>
            </a:extLst>
          </p:cNvPr>
          <p:cNvSpPr/>
          <p:nvPr/>
        </p:nvSpPr>
        <p:spPr>
          <a:xfrm>
            <a:off x="329308" y="3200400"/>
            <a:ext cx="9247907" cy="236898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91B52-FDD8-320D-5087-18CB4239A41F}"/>
              </a:ext>
            </a:extLst>
          </p:cNvPr>
          <p:cNvSpPr txBox="1"/>
          <p:nvPr/>
        </p:nvSpPr>
        <p:spPr>
          <a:xfrm>
            <a:off x="457433" y="3322611"/>
            <a:ext cx="88408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/>
                <a:latin typeface="Simplon Norm"/>
              </a:rPr>
              <a:t>About</a:t>
            </a:r>
          </a:p>
          <a:p>
            <a:endParaRPr lang="en-US" sz="1400" b="0" dirty="0">
              <a:solidFill>
                <a:srgbClr val="FFFFFF"/>
              </a:solidFill>
              <a:effectLst/>
              <a:latin typeface="Simplon Norm"/>
            </a:endParaRPr>
          </a:p>
          <a:p>
            <a:pPr algn="l"/>
            <a:r>
              <a:rPr lang="en-US" sz="1400" b="0" i="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University of Sydney was founded in 1850 as a public institution of higher education.</a:t>
            </a:r>
          </a:p>
          <a:p>
            <a:pPr algn="l"/>
            <a:r>
              <a:rPr lang="en-US" sz="1400" b="0" i="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University has a vast history covering many aspects of intellectual, scientific and socio-political life in Australia. Below are pathways to explore our history.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</a:rPr>
              <a:t>University of Sydney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is a world-ranked university leading the way in innovation, industry engagement and social inclusion. Our education, high-quality research and industry partnerships create positive change for students, staff and the community.</a:t>
            </a:r>
          </a:p>
          <a:p>
            <a:endParaRPr lang="en-US" sz="1400" b="0" i="0" dirty="0">
              <a:solidFill>
                <a:srgbClr val="FFFFFF"/>
              </a:solidFill>
              <a:effectLst/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9929CC-1337-3D80-0B4E-D1B6C4540733}"/>
              </a:ext>
            </a:extLst>
          </p:cNvPr>
          <p:cNvSpPr/>
          <p:nvPr/>
        </p:nvSpPr>
        <p:spPr>
          <a:xfrm>
            <a:off x="8762543" y="5872121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926A9-0FE2-4EA3-9DF6-63946DA8C82B}"/>
              </a:ext>
            </a:extLst>
          </p:cNvPr>
          <p:cNvSpPr txBox="1"/>
          <p:nvPr/>
        </p:nvSpPr>
        <p:spPr>
          <a:xfrm>
            <a:off x="8731595" y="5872120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Next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B980886-8146-C5A4-2425-EE288E118BC3}"/>
              </a:ext>
            </a:extLst>
          </p:cNvPr>
          <p:cNvSpPr/>
          <p:nvPr/>
        </p:nvSpPr>
        <p:spPr>
          <a:xfrm>
            <a:off x="7638508" y="5872122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28C37-55A2-3690-09AA-B0ED67A5C5F8}"/>
              </a:ext>
            </a:extLst>
          </p:cNvPr>
          <p:cNvSpPr txBox="1"/>
          <p:nvPr/>
        </p:nvSpPr>
        <p:spPr>
          <a:xfrm>
            <a:off x="7607560" y="5872121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3264443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125973-5311-6F28-1049-91B26B5004E4}"/>
              </a:ext>
            </a:extLst>
          </p:cNvPr>
          <p:cNvSpPr txBox="1"/>
          <p:nvPr/>
        </p:nvSpPr>
        <p:spPr>
          <a:xfrm>
            <a:off x="263769" y="228599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53943AA0-3BD6-F8A3-67D1-CAEAEAC79287}"/>
              </a:ext>
            </a:extLst>
          </p:cNvPr>
          <p:cNvSpPr/>
          <p:nvPr/>
        </p:nvSpPr>
        <p:spPr>
          <a:xfrm>
            <a:off x="341184" y="1275023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C6095-F529-CDE4-6D9A-6D8B9A04148E}"/>
              </a:ext>
            </a:extLst>
          </p:cNvPr>
          <p:cNvSpPr txBox="1"/>
          <p:nvPr/>
        </p:nvSpPr>
        <p:spPr>
          <a:xfrm>
            <a:off x="1684512" y="1511258"/>
            <a:ext cx="3120753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University of Sydney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ADAF6-0F2C-AB43-2AE3-649E4118F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5355" y="779018"/>
            <a:ext cx="2916555" cy="14582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166639-F247-65BC-EE80-95D09B0609B7}"/>
              </a:ext>
            </a:extLst>
          </p:cNvPr>
          <p:cNvSpPr/>
          <p:nvPr/>
        </p:nvSpPr>
        <p:spPr>
          <a:xfrm>
            <a:off x="492106" y="2720291"/>
            <a:ext cx="6814218" cy="343416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b="0" i="0" dirty="0">
              <a:solidFill>
                <a:schemeClr val="tx1">
                  <a:lumMod val="9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6132410-23D5-0473-8F98-A8D74726D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309800"/>
              </p:ext>
            </p:extLst>
          </p:nvPr>
        </p:nvGraphicFramePr>
        <p:xfrm>
          <a:off x="492105" y="2720291"/>
          <a:ext cx="6814218" cy="3434160"/>
        </p:xfrm>
        <a:graphic>
          <a:graphicData uri="http://schemas.openxmlformats.org/drawingml/2006/table">
            <a:tbl>
              <a:tblPr/>
              <a:tblGrid>
                <a:gridCol w="3240140">
                  <a:extLst>
                    <a:ext uri="{9D8B030D-6E8A-4147-A177-3AD203B41FA5}">
                      <a16:colId xmlns:a16="http://schemas.microsoft.com/office/drawing/2014/main" val="612140496"/>
                    </a:ext>
                  </a:extLst>
                </a:gridCol>
                <a:gridCol w="1545669">
                  <a:extLst>
                    <a:ext uri="{9D8B030D-6E8A-4147-A177-3AD203B41FA5}">
                      <a16:colId xmlns:a16="http://schemas.microsoft.com/office/drawing/2014/main" val="1037562133"/>
                    </a:ext>
                  </a:extLst>
                </a:gridCol>
                <a:gridCol w="2028409">
                  <a:extLst>
                    <a:ext uri="{9D8B030D-6E8A-4147-A177-3AD203B41FA5}">
                      <a16:colId xmlns:a16="http://schemas.microsoft.com/office/drawing/2014/main" val="638782459"/>
                    </a:ext>
                  </a:extLst>
                </a:gridCol>
              </a:tblGrid>
              <a:tr h="459682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Study area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2D2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Course type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69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Indicative course fee</a:t>
                      </a:r>
                      <a:r>
                        <a:rPr lang="en-US" b="1" baseline="30000" dirty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608027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Faculty of Arts and social sciences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A$27,000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431591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School of Law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A$30,160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635027"/>
                  </a:ext>
                </a:extLst>
              </a:tr>
              <a:tr h="4596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Faculty of Business Administration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A$32,000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89845"/>
                  </a:ext>
                </a:extLst>
              </a:tr>
              <a:tr h="6186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Faculty of Medicine and Healthcare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 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A$40,640–A$42,200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425537"/>
                  </a:ext>
                </a:extLst>
              </a:tr>
              <a:tr h="618624">
                <a:tc>
                  <a:txBody>
                    <a:bodyPr/>
                    <a:lstStyle/>
                    <a:p>
                      <a:r>
                        <a:rPr lang="en-US" sz="1485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Faculty of Science and Technology 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 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A$39,700–A$41,960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587534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Faculty of Engineering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A$40,600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50446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Media and Television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Bachelor degree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A$28,960 annual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933866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E90D0A-5E92-C156-D496-6EBF966C4A40}"/>
              </a:ext>
            </a:extLst>
          </p:cNvPr>
          <p:cNvSpPr/>
          <p:nvPr/>
        </p:nvSpPr>
        <p:spPr>
          <a:xfrm>
            <a:off x="9047865" y="5815898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FA631-EB67-C305-2D03-21E71FEA9DAB}"/>
              </a:ext>
            </a:extLst>
          </p:cNvPr>
          <p:cNvSpPr txBox="1"/>
          <p:nvPr/>
        </p:nvSpPr>
        <p:spPr>
          <a:xfrm>
            <a:off x="9016917" y="5815897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Next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B1E9F3-6A0E-CED5-C122-760257C33C07}"/>
              </a:ext>
            </a:extLst>
          </p:cNvPr>
          <p:cNvSpPr/>
          <p:nvPr/>
        </p:nvSpPr>
        <p:spPr>
          <a:xfrm>
            <a:off x="7942198" y="5815897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D9320C-7CAE-E7BD-6007-1E60318CD369}"/>
              </a:ext>
            </a:extLst>
          </p:cNvPr>
          <p:cNvSpPr txBox="1"/>
          <p:nvPr/>
        </p:nvSpPr>
        <p:spPr>
          <a:xfrm>
            <a:off x="7942199" y="5815898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2353240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5EB41B-8DA4-6BAA-2FC8-E873FED01625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AF627AE2-CBBE-B69A-B9C1-90A45D1F907D}"/>
              </a:ext>
            </a:extLst>
          </p:cNvPr>
          <p:cNvSpPr/>
          <p:nvPr/>
        </p:nvSpPr>
        <p:spPr>
          <a:xfrm>
            <a:off x="341184" y="1195892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1A144-F5B3-3067-486E-33C139B68E1B}"/>
              </a:ext>
            </a:extLst>
          </p:cNvPr>
          <p:cNvSpPr txBox="1"/>
          <p:nvPr/>
        </p:nvSpPr>
        <p:spPr>
          <a:xfrm>
            <a:off x="1512608" y="1432127"/>
            <a:ext cx="3600568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University of Melbourne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B60BF1-91EC-1442-6598-9880B8DA9511}"/>
              </a:ext>
            </a:extLst>
          </p:cNvPr>
          <p:cNvSpPr/>
          <p:nvPr/>
        </p:nvSpPr>
        <p:spPr>
          <a:xfrm>
            <a:off x="441955" y="3543247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6C02D-6DC7-4767-00C5-5F37F6734DF1}"/>
              </a:ext>
            </a:extLst>
          </p:cNvPr>
          <p:cNvSpPr txBox="1"/>
          <p:nvPr/>
        </p:nvSpPr>
        <p:spPr>
          <a:xfrm>
            <a:off x="805321" y="3640779"/>
            <a:ext cx="116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Why MU?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51BE89-E078-8DAC-4E2A-9A832CB2936D}"/>
              </a:ext>
            </a:extLst>
          </p:cNvPr>
          <p:cNvSpPr/>
          <p:nvPr/>
        </p:nvSpPr>
        <p:spPr>
          <a:xfrm>
            <a:off x="437895" y="4403479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8707B-9205-CAEE-27D9-C04C0EFB5D21}"/>
              </a:ext>
            </a:extLst>
          </p:cNvPr>
          <p:cNvSpPr txBox="1"/>
          <p:nvPr/>
        </p:nvSpPr>
        <p:spPr>
          <a:xfrm>
            <a:off x="402728" y="4502368"/>
            <a:ext cx="2089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  Tuition Fees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F2CB7D-116A-38BC-EFDA-EB75B7068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502" y="2718288"/>
            <a:ext cx="4344323" cy="288246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BCE33B-4BE3-7B76-C16E-3AE4AA48610C}"/>
              </a:ext>
            </a:extLst>
          </p:cNvPr>
          <p:cNvSpPr/>
          <p:nvPr/>
        </p:nvSpPr>
        <p:spPr>
          <a:xfrm>
            <a:off x="2834308" y="3541890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64617-68AF-1047-7BC7-541DCEC6C665}"/>
              </a:ext>
            </a:extLst>
          </p:cNvPr>
          <p:cNvSpPr txBox="1"/>
          <p:nvPr/>
        </p:nvSpPr>
        <p:spPr>
          <a:xfrm>
            <a:off x="2843101" y="3640779"/>
            <a:ext cx="19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About University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144607-7724-2249-1A6E-318805F9B075}"/>
              </a:ext>
            </a:extLst>
          </p:cNvPr>
          <p:cNvSpPr/>
          <p:nvPr/>
        </p:nvSpPr>
        <p:spPr>
          <a:xfrm>
            <a:off x="2834308" y="4409180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D751F-47CF-C198-24FF-804DF96A2109}"/>
              </a:ext>
            </a:extLst>
          </p:cNvPr>
          <p:cNvSpPr txBox="1"/>
          <p:nvPr/>
        </p:nvSpPr>
        <p:spPr>
          <a:xfrm>
            <a:off x="3282713" y="4499277"/>
            <a:ext cx="1307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Courses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1E682-F866-CD47-BBA0-44375967E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8526" b="9330"/>
          <a:stretch/>
        </p:blipFill>
        <p:spPr>
          <a:xfrm>
            <a:off x="5226501" y="2718288"/>
            <a:ext cx="4344323" cy="28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17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95CFED-2539-D02B-1ECA-C5C5E3ABFD0C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A046250-990B-D301-66CF-F2A06ECE88AA}"/>
              </a:ext>
            </a:extLst>
          </p:cNvPr>
          <p:cNvSpPr/>
          <p:nvPr/>
        </p:nvSpPr>
        <p:spPr>
          <a:xfrm>
            <a:off x="341184" y="1195892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60174-D98D-451A-1EF9-B0E9D0DE7261}"/>
              </a:ext>
            </a:extLst>
          </p:cNvPr>
          <p:cNvSpPr txBox="1"/>
          <p:nvPr/>
        </p:nvSpPr>
        <p:spPr>
          <a:xfrm>
            <a:off x="1633911" y="1432127"/>
            <a:ext cx="3182478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Monash University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81CB12-DDA4-B104-D917-92315A4A1AD7}"/>
              </a:ext>
            </a:extLst>
          </p:cNvPr>
          <p:cNvSpPr/>
          <p:nvPr/>
        </p:nvSpPr>
        <p:spPr>
          <a:xfrm>
            <a:off x="441955" y="3543247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66647-0C94-B20D-0988-05F09B6D9FE6}"/>
              </a:ext>
            </a:extLst>
          </p:cNvPr>
          <p:cNvSpPr txBox="1"/>
          <p:nvPr/>
        </p:nvSpPr>
        <p:spPr>
          <a:xfrm>
            <a:off x="588265" y="3640779"/>
            <a:ext cx="1679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Why Monash?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1F7404-AF02-E741-3509-04823A3E1578}"/>
              </a:ext>
            </a:extLst>
          </p:cNvPr>
          <p:cNvSpPr/>
          <p:nvPr/>
        </p:nvSpPr>
        <p:spPr>
          <a:xfrm>
            <a:off x="437895" y="4403479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A2CD2-45FE-A3F2-993F-733E408D90D7}"/>
              </a:ext>
            </a:extLst>
          </p:cNvPr>
          <p:cNvSpPr txBox="1"/>
          <p:nvPr/>
        </p:nvSpPr>
        <p:spPr>
          <a:xfrm>
            <a:off x="402728" y="4502368"/>
            <a:ext cx="2089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  Tuition Fees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FDF0FD-4917-A001-B3AA-EB6771049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502" y="2718288"/>
            <a:ext cx="4344323" cy="288246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98A0D5-54F0-0876-C8C8-54C93266E319}"/>
              </a:ext>
            </a:extLst>
          </p:cNvPr>
          <p:cNvSpPr/>
          <p:nvPr/>
        </p:nvSpPr>
        <p:spPr>
          <a:xfrm>
            <a:off x="2834308" y="3541890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F296A-3F12-71E4-CC70-F4EFEA1CBFA0}"/>
              </a:ext>
            </a:extLst>
          </p:cNvPr>
          <p:cNvSpPr txBox="1"/>
          <p:nvPr/>
        </p:nvSpPr>
        <p:spPr>
          <a:xfrm>
            <a:off x="2843101" y="3640779"/>
            <a:ext cx="19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About University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DE10BD-2373-28B5-542D-8D105C7A6041}"/>
              </a:ext>
            </a:extLst>
          </p:cNvPr>
          <p:cNvSpPr/>
          <p:nvPr/>
        </p:nvSpPr>
        <p:spPr>
          <a:xfrm>
            <a:off x="2834308" y="4409180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795B6-274F-6853-CC00-B853AB845698}"/>
              </a:ext>
            </a:extLst>
          </p:cNvPr>
          <p:cNvSpPr txBox="1"/>
          <p:nvPr/>
        </p:nvSpPr>
        <p:spPr>
          <a:xfrm>
            <a:off x="3282713" y="4499277"/>
            <a:ext cx="1307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Courses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B4C721-2E9F-6A3D-1003-AD92C092A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2" b="11032"/>
          <a:stretch/>
        </p:blipFill>
        <p:spPr>
          <a:xfrm>
            <a:off x="5224551" y="2718288"/>
            <a:ext cx="4348224" cy="28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3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1242F5-8842-D85F-CD7D-24E3C6818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4" r="12629"/>
          <a:stretch/>
        </p:blipFill>
        <p:spPr>
          <a:xfrm>
            <a:off x="4528742" y="1015512"/>
            <a:ext cx="4606465" cy="43170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endPos="22000" dist="508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501CB-BCBE-B10E-563D-B2709E654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0" b="15620"/>
          <a:stretch/>
        </p:blipFill>
        <p:spPr>
          <a:xfrm>
            <a:off x="1554603" y="1429476"/>
            <a:ext cx="1145944" cy="103021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CFCD37-D318-E023-A40E-381770D2E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" b="3440"/>
          <a:stretch/>
        </p:blipFill>
        <p:spPr>
          <a:xfrm>
            <a:off x="1539636" y="3409396"/>
            <a:ext cx="1160911" cy="10436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36B820-D5E3-33B4-33C6-6FAA772E85EB}"/>
              </a:ext>
            </a:extLst>
          </p:cNvPr>
          <p:cNvSpPr txBox="1"/>
          <p:nvPr/>
        </p:nvSpPr>
        <p:spPr>
          <a:xfrm>
            <a:off x="1376340" y="2521238"/>
            <a:ext cx="166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</a:rPr>
              <a:t>Md. Al Amin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</a:rPr>
              <a:t> 22-48081-2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FB7AA-77E5-C4AE-3FD8-E53EEDAEA395}"/>
              </a:ext>
            </a:extLst>
          </p:cNvPr>
          <p:cNvSpPr txBox="1"/>
          <p:nvPr/>
        </p:nvSpPr>
        <p:spPr>
          <a:xfrm>
            <a:off x="1180883" y="4530097"/>
            <a:ext cx="2122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</a:rPr>
              <a:t>Md. </a:t>
            </a:r>
            <a:r>
              <a:rPr lang="en-US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</a:rPr>
              <a:t>Nooruzzaman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</a:rPr>
              <a:t>  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</a:rPr>
              <a:t>      22-48082-2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84C5F6-5F80-2FC4-C0CA-C1CD862E76B1}"/>
              </a:ext>
            </a:extLst>
          </p:cNvPr>
          <p:cNvSpPr/>
          <p:nvPr/>
        </p:nvSpPr>
        <p:spPr>
          <a:xfrm>
            <a:off x="1685657" y="5619280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42F12-261F-4347-3CB0-9FF840D9577B}"/>
              </a:ext>
            </a:extLst>
          </p:cNvPr>
          <p:cNvSpPr txBox="1"/>
          <p:nvPr/>
        </p:nvSpPr>
        <p:spPr>
          <a:xfrm>
            <a:off x="1707305" y="5619280"/>
            <a:ext cx="8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okay</a:t>
            </a:r>
          </a:p>
        </p:txBody>
      </p:sp>
    </p:spTree>
    <p:extLst>
      <p:ext uri="{BB962C8B-B14F-4D97-AF65-F5344CB8AC3E}">
        <p14:creationId xmlns:p14="http://schemas.microsoft.com/office/powerpoint/2010/main" val="1762798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F2E9F-B482-BD20-5285-B9BFA8CDFE6D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5AA639-93A9-4CEA-EC1E-2E11DDD03209}"/>
              </a:ext>
            </a:extLst>
          </p:cNvPr>
          <p:cNvSpPr/>
          <p:nvPr/>
        </p:nvSpPr>
        <p:spPr>
          <a:xfrm>
            <a:off x="290146" y="5574324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072F5-EC5D-0A0F-8945-D8ABDFDED4F3}"/>
              </a:ext>
            </a:extLst>
          </p:cNvPr>
          <p:cNvSpPr txBox="1"/>
          <p:nvPr/>
        </p:nvSpPr>
        <p:spPr>
          <a:xfrm>
            <a:off x="341184" y="5608176"/>
            <a:ext cx="2013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University of Oxford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BF235F-C326-CE1C-EAFA-B9F2EC6A9964}"/>
              </a:ext>
            </a:extLst>
          </p:cNvPr>
          <p:cNvSpPr/>
          <p:nvPr/>
        </p:nvSpPr>
        <p:spPr>
          <a:xfrm>
            <a:off x="2787163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5FF13-B934-70D4-5600-838E10AB456F}"/>
              </a:ext>
            </a:extLst>
          </p:cNvPr>
          <p:cNvSpPr txBox="1"/>
          <p:nvPr/>
        </p:nvSpPr>
        <p:spPr>
          <a:xfrm>
            <a:off x="2750293" y="5617897"/>
            <a:ext cx="206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Cambridge </a:t>
            </a:r>
          </a:p>
          <a:p>
            <a:endParaRPr lang="en-US" sz="1200" dirty="0">
              <a:solidFill>
                <a:schemeClr val="bg2">
                  <a:lumMod val="20000"/>
                  <a:lumOff val="80000"/>
                </a:schemeClr>
              </a:solidFill>
              <a:latin typeface="Eras Bold ITC" panose="020B0907030504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10C582-0F65-679C-275E-BD67EB35D2A9}"/>
              </a:ext>
            </a:extLst>
          </p:cNvPr>
          <p:cNvSpPr/>
          <p:nvPr/>
        </p:nvSpPr>
        <p:spPr>
          <a:xfrm>
            <a:off x="5250034" y="5587397"/>
            <a:ext cx="2034394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A6332-A39C-2716-656E-9A4508696515}"/>
              </a:ext>
            </a:extLst>
          </p:cNvPr>
          <p:cNvSpPr txBox="1"/>
          <p:nvPr/>
        </p:nvSpPr>
        <p:spPr>
          <a:xfrm>
            <a:off x="5223326" y="5626305"/>
            <a:ext cx="2135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Manchester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4CE8BD-685E-137B-B6D7-F5C77AD7B35C}"/>
              </a:ext>
            </a:extLst>
          </p:cNvPr>
          <p:cNvSpPr/>
          <p:nvPr/>
        </p:nvSpPr>
        <p:spPr>
          <a:xfrm>
            <a:off x="7781191" y="5609263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0FF35-2349-656A-A203-8DC2BC699B21}"/>
              </a:ext>
            </a:extLst>
          </p:cNvPr>
          <p:cNvSpPr txBox="1"/>
          <p:nvPr/>
        </p:nvSpPr>
        <p:spPr>
          <a:xfrm>
            <a:off x="7863740" y="5648399"/>
            <a:ext cx="179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Bristol </a:t>
            </a:r>
          </a:p>
        </p:txBody>
      </p:sp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7BD885BA-6BE9-1B05-A9EC-F1001C77CF55}"/>
              </a:ext>
            </a:extLst>
          </p:cNvPr>
          <p:cNvSpPr/>
          <p:nvPr/>
        </p:nvSpPr>
        <p:spPr>
          <a:xfrm>
            <a:off x="752312" y="1696730"/>
            <a:ext cx="2991591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70EC2-3333-C7DB-CEDF-4098A286FD98}"/>
              </a:ext>
            </a:extLst>
          </p:cNvPr>
          <p:cNvSpPr txBox="1"/>
          <p:nvPr/>
        </p:nvSpPr>
        <p:spPr>
          <a:xfrm>
            <a:off x="850034" y="1878171"/>
            <a:ext cx="2991591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 United Kingdom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672BD8-DD22-8252-777A-1BD4AB7BB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B277AB-310B-1BE5-8F15-4232F61F2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1" y="3683977"/>
            <a:ext cx="2013438" cy="18463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B945FF-1B8E-EE8E-DB72-20C6DDBDC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163" y="3683977"/>
            <a:ext cx="1957962" cy="184638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D4D71DA-46BD-D777-C56F-C57500A11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3579" y="3695585"/>
            <a:ext cx="2067198" cy="18463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C8BA57-AA49-B4C7-D5B7-827F65BEB1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7752" r="4385" b="9144"/>
          <a:stretch/>
        </p:blipFill>
        <p:spPr>
          <a:xfrm>
            <a:off x="7764665" y="3695585"/>
            <a:ext cx="2003589" cy="1834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5ADE19-ECF1-04E4-5A15-F1AA07702B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C193D-ECC7-8FAB-234E-CF2022584E1E}"/>
              </a:ext>
            </a:extLst>
          </p:cNvPr>
          <p:cNvSpPr/>
          <p:nvPr/>
        </p:nvSpPr>
        <p:spPr>
          <a:xfrm>
            <a:off x="9119445" y="136849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DF0CD-F7DE-532F-0FB4-26AC59A11713}"/>
              </a:ext>
            </a:extLst>
          </p:cNvPr>
          <p:cNvSpPr txBox="1"/>
          <p:nvPr/>
        </p:nvSpPr>
        <p:spPr>
          <a:xfrm>
            <a:off x="9088497" y="136848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2361166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07B7C3-28C6-CE2F-5893-1E363464EF2F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1720AE-6F90-FAAA-48EB-C83B78221E95}"/>
              </a:ext>
            </a:extLst>
          </p:cNvPr>
          <p:cNvSpPr/>
          <p:nvPr/>
        </p:nvSpPr>
        <p:spPr>
          <a:xfrm>
            <a:off x="290146" y="5574324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5E4C4-9F56-31F8-8E2B-B67AEB07B22B}"/>
              </a:ext>
            </a:extLst>
          </p:cNvPr>
          <p:cNvSpPr txBox="1"/>
          <p:nvPr/>
        </p:nvSpPr>
        <p:spPr>
          <a:xfrm>
            <a:off x="341184" y="5608176"/>
            <a:ext cx="2013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University of Chicago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098281-4394-2404-D53A-8544EC9AE19A}"/>
              </a:ext>
            </a:extLst>
          </p:cNvPr>
          <p:cNvSpPr/>
          <p:nvPr/>
        </p:nvSpPr>
        <p:spPr>
          <a:xfrm>
            <a:off x="2787163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2CBF6-AD65-B5FE-4021-C7B8AEAE8BC7}"/>
              </a:ext>
            </a:extLst>
          </p:cNvPr>
          <p:cNvSpPr txBox="1"/>
          <p:nvPr/>
        </p:nvSpPr>
        <p:spPr>
          <a:xfrm>
            <a:off x="2750293" y="5617897"/>
            <a:ext cx="206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 Harvard University</a:t>
            </a:r>
          </a:p>
          <a:p>
            <a:endParaRPr lang="en-US" sz="1200" dirty="0">
              <a:solidFill>
                <a:schemeClr val="bg2">
                  <a:lumMod val="20000"/>
                  <a:lumOff val="80000"/>
                </a:schemeClr>
              </a:solidFill>
              <a:latin typeface="Eras Bold ITC" panose="020B0907030504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4265E8-1DAF-F007-3508-65BAD7721B5E}"/>
              </a:ext>
            </a:extLst>
          </p:cNvPr>
          <p:cNvSpPr/>
          <p:nvPr/>
        </p:nvSpPr>
        <p:spPr>
          <a:xfrm>
            <a:off x="5250034" y="5587397"/>
            <a:ext cx="2034394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BD41A-0BE2-920B-88B2-A341ECB01626}"/>
              </a:ext>
            </a:extLst>
          </p:cNvPr>
          <p:cNvSpPr txBox="1"/>
          <p:nvPr/>
        </p:nvSpPr>
        <p:spPr>
          <a:xfrm>
            <a:off x="5223326" y="5626305"/>
            <a:ext cx="2135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  Stanford University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8A2A4E-EDA0-9BA0-4D09-B7F09C7F3950}"/>
              </a:ext>
            </a:extLst>
          </p:cNvPr>
          <p:cNvSpPr/>
          <p:nvPr/>
        </p:nvSpPr>
        <p:spPr>
          <a:xfrm>
            <a:off x="7781191" y="5609263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8B7D8-F691-338B-18CB-9FC3941586B7}"/>
              </a:ext>
            </a:extLst>
          </p:cNvPr>
          <p:cNvSpPr txBox="1"/>
          <p:nvPr/>
        </p:nvSpPr>
        <p:spPr>
          <a:xfrm>
            <a:off x="7863740" y="5648399"/>
            <a:ext cx="179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5C3CA318-38B1-5C19-4F31-56A75CB1F091}"/>
              </a:ext>
            </a:extLst>
          </p:cNvPr>
          <p:cNvSpPr/>
          <p:nvPr/>
        </p:nvSpPr>
        <p:spPr>
          <a:xfrm>
            <a:off x="1037492" y="1696730"/>
            <a:ext cx="2479431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8E3908-79D8-18B4-C84C-68E2B4E990F3}"/>
              </a:ext>
            </a:extLst>
          </p:cNvPr>
          <p:cNvSpPr txBox="1"/>
          <p:nvPr/>
        </p:nvSpPr>
        <p:spPr>
          <a:xfrm>
            <a:off x="850034" y="1878171"/>
            <a:ext cx="2991591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          U.S.A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DFD49A-2A40-0F39-F4EB-F48F66C3B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56472C-22C0-DEB1-A467-CD752A804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1" y="3683977"/>
            <a:ext cx="2013438" cy="18463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F493A0-13FB-C6F8-71C5-876C9812F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163" y="3683977"/>
            <a:ext cx="1957962" cy="184638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5EF0F1-4FF3-B2C8-9E9D-2B1EE5C8E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3579" y="3695585"/>
            <a:ext cx="2067198" cy="18463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2351EA-8CA1-3881-AECF-3B62C4EC77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7752" r="4385" b="9144"/>
          <a:stretch/>
        </p:blipFill>
        <p:spPr>
          <a:xfrm>
            <a:off x="7764665" y="3695585"/>
            <a:ext cx="2003589" cy="1834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1C70A2-A53C-F97F-F069-38C9DC591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0EC276-C7EB-6BBA-9EE1-C5E3D83EEA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55214"/>
            <a:ext cx="5167678" cy="24184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1EA27B-9101-FA85-B295-F186564D6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6" y="3695584"/>
            <a:ext cx="1998563" cy="1839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267528-B0B7-8611-A1F6-119FE87F4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62" y="3681686"/>
            <a:ext cx="1998563" cy="18685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ADB242-BD32-C0C1-991F-1D7226EBB6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78" y="3693294"/>
            <a:ext cx="2067198" cy="18519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3CBFA7-28EF-D29F-1C42-77441D4C00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64663" y="3715491"/>
            <a:ext cx="2013437" cy="184638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28C26D-2D71-5D7D-AADB-E8CF6D79923E}"/>
              </a:ext>
            </a:extLst>
          </p:cNvPr>
          <p:cNvSpPr/>
          <p:nvPr/>
        </p:nvSpPr>
        <p:spPr>
          <a:xfrm>
            <a:off x="9119445" y="136849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E9159-AE39-B90D-7916-51D060DDB1E9}"/>
              </a:ext>
            </a:extLst>
          </p:cNvPr>
          <p:cNvSpPr txBox="1"/>
          <p:nvPr/>
        </p:nvSpPr>
        <p:spPr>
          <a:xfrm>
            <a:off x="9088497" y="136848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807182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D746DF-4B22-FF9B-96C4-762E33F74B49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2DE3B5-CDE5-AC9B-C5DD-48C877631945}"/>
              </a:ext>
            </a:extLst>
          </p:cNvPr>
          <p:cNvSpPr/>
          <p:nvPr/>
        </p:nvSpPr>
        <p:spPr>
          <a:xfrm>
            <a:off x="1186960" y="5574324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8F2DD-3780-00FE-E3E9-0EB9F5315189}"/>
              </a:ext>
            </a:extLst>
          </p:cNvPr>
          <p:cNvSpPr txBox="1"/>
          <p:nvPr/>
        </p:nvSpPr>
        <p:spPr>
          <a:xfrm>
            <a:off x="1237998" y="5608176"/>
            <a:ext cx="2013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University Malaya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A79B37-BFD1-49C9-5930-78D2C2B69FD1}"/>
              </a:ext>
            </a:extLst>
          </p:cNvPr>
          <p:cNvSpPr/>
          <p:nvPr/>
        </p:nvSpPr>
        <p:spPr>
          <a:xfrm>
            <a:off x="4044461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A8FAD-A1F8-9DA4-54EF-F87E40E367AA}"/>
              </a:ext>
            </a:extLst>
          </p:cNvPr>
          <p:cNvSpPr txBox="1"/>
          <p:nvPr/>
        </p:nvSpPr>
        <p:spPr>
          <a:xfrm>
            <a:off x="4007591" y="5617897"/>
            <a:ext cx="206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   University Putra</a:t>
            </a:r>
          </a:p>
          <a:p>
            <a:endParaRPr lang="en-US" sz="1200" dirty="0">
              <a:solidFill>
                <a:schemeClr val="bg2">
                  <a:lumMod val="20000"/>
                  <a:lumOff val="80000"/>
                </a:schemeClr>
              </a:solidFill>
              <a:latin typeface="Eras Bold ITC" panose="020B0907030504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7FD0BC-84DD-A47C-A0AF-A3CBB98B880A}"/>
              </a:ext>
            </a:extLst>
          </p:cNvPr>
          <p:cNvSpPr/>
          <p:nvPr/>
        </p:nvSpPr>
        <p:spPr>
          <a:xfrm>
            <a:off x="6859019" y="5587397"/>
            <a:ext cx="2034394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7C094-771C-EE05-8EA8-48C4E52D2002}"/>
              </a:ext>
            </a:extLst>
          </p:cNvPr>
          <p:cNvSpPr txBox="1"/>
          <p:nvPr/>
        </p:nvSpPr>
        <p:spPr>
          <a:xfrm>
            <a:off x="6832311" y="5626305"/>
            <a:ext cx="2135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  Monash University </a:t>
            </a:r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53BF6CA-E5B7-5B5B-99D0-2B2E249F4B15}"/>
              </a:ext>
            </a:extLst>
          </p:cNvPr>
          <p:cNvSpPr/>
          <p:nvPr/>
        </p:nvSpPr>
        <p:spPr>
          <a:xfrm>
            <a:off x="1037492" y="1696730"/>
            <a:ext cx="2479431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2E0EA-1C41-64CF-CE4A-3A258F102F15}"/>
              </a:ext>
            </a:extLst>
          </p:cNvPr>
          <p:cNvSpPr txBox="1"/>
          <p:nvPr/>
        </p:nvSpPr>
        <p:spPr>
          <a:xfrm>
            <a:off x="1292470" y="1878171"/>
            <a:ext cx="2549156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  Malaysia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7C9328-4BCC-7764-4CEB-1D1133196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678FCF-78BC-F011-ABF0-7969CBEBA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85" y="3683977"/>
            <a:ext cx="2013438" cy="1846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D796CB-8098-2889-A589-E4FBAFFA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61" y="3683977"/>
            <a:ext cx="1957962" cy="184638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0E63B5-505B-FC1C-2646-7F6F73672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2564" y="3695585"/>
            <a:ext cx="2067198" cy="18463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C5CC1E-439A-EB6A-B414-CE50034CE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9C5F65-EA0E-78CE-25BD-F54A168A3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55214"/>
            <a:ext cx="5167678" cy="24184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FB456-EF58-61FF-BDEC-5609A23EBA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60" y="3695584"/>
            <a:ext cx="1998563" cy="18398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486E3A-1C69-7E3B-4E31-7F1D609C2F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60" y="3681686"/>
            <a:ext cx="1998563" cy="18685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B5CC00-1C5C-15C5-E6DE-F3D2FC96A7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63" y="3693294"/>
            <a:ext cx="2067198" cy="1851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6598E4-8C77-17C8-19BD-114CCED900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364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89CEA32-EE42-5151-6AB3-F186997A9A6E}"/>
              </a:ext>
            </a:extLst>
          </p:cNvPr>
          <p:cNvSpPr/>
          <p:nvPr/>
        </p:nvSpPr>
        <p:spPr>
          <a:xfrm>
            <a:off x="6858004" y="3683977"/>
            <a:ext cx="2061757" cy="1846384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B3C71C8-E21E-C053-F494-D5811CFF3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5"/>
          <a:stretch/>
        </p:blipFill>
        <p:spPr>
          <a:xfrm>
            <a:off x="1172085" y="3681686"/>
            <a:ext cx="2013438" cy="18602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788B6A-EE75-C446-A202-2310EB67FF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59" y="3689348"/>
            <a:ext cx="1998563" cy="1841012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FD7A41B-7A7C-2B5A-8EA7-E4706976937B}"/>
              </a:ext>
            </a:extLst>
          </p:cNvPr>
          <p:cNvSpPr/>
          <p:nvPr/>
        </p:nvSpPr>
        <p:spPr>
          <a:xfrm>
            <a:off x="9119445" y="136849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C8BD7E-9152-C668-D85F-CAE7DED94C78}"/>
              </a:ext>
            </a:extLst>
          </p:cNvPr>
          <p:cNvSpPr txBox="1"/>
          <p:nvPr/>
        </p:nvSpPr>
        <p:spPr>
          <a:xfrm>
            <a:off x="9088497" y="136848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91791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05D7D-CB1B-DFE7-EB02-AEBB024E826E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171045-9634-C76F-B563-15646505C972}"/>
              </a:ext>
            </a:extLst>
          </p:cNvPr>
          <p:cNvSpPr/>
          <p:nvPr/>
        </p:nvSpPr>
        <p:spPr>
          <a:xfrm>
            <a:off x="1459514" y="3683977"/>
            <a:ext cx="2013439" cy="184638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337E65-9745-9DE1-4F61-BD5F48044410}"/>
              </a:ext>
            </a:extLst>
          </p:cNvPr>
          <p:cNvSpPr/>
          <p:nvPr/>
        </p:nvSpPr>
        <p:spPr>
          <a:xfrm>
            <a:off x="3982908" y="3683977"/>
            <a:ext cx="2013439" cy="184638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345CA-F406-9A50-2906-0C771A99B821}"/>
              </a:ext>
            </a:extLst>
          </p:cNvPr>
          <p:cNvSpPr/>
          <p:nvPr/>
        </p:nvSpPr>
        <p:spPr>
          <a:xfrm>
            <a:off x="6466734" y="3683977"/>
            <a:ext cx="2013439" cy="184638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75211F-58CA-6D97-9EFF-EB4B49D55CAC}"/>
              </a:ext>
            </a:extLst>
          </p:cNvPr>
          <p:cNvSpPr/>
          <p:nvPr/>
        </p:nvSpPr>
        <p:spPr>
          <a:xfrm>
            <a:off x="1485891" y="5591908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FF9F3-F93B-0878-2D61-7FEB1128961E}"/>
              </a:ext>
            </a:extLst>
          </p:cNvPr>
          <p:cNvSpPr txBox="1"/>
          <p:nvPr/>
        </p:nvSpPr>
        <p:spPr>
          <a:xfrm>
            <a:off x="1536929" y="5622408"/>
            <a:ext cx="2013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Tampere University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9F1280-2515-D996-8D72-457AD7D10C08}"/>
              </a:ext>
            </a:extLst>
          </p:cNvPr>
          <p:cNvSpPr/>
          <p:nvPr/>
        </p:nvSpPr>
        <p:spPr>
          <a:xfrm>
            <a:off x="3982908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DDD1C-ABA8-2790-3CB6-EC65A812D20E}"/>
              </a:ext>
            </a:extLst>
          </p:cNvPr>
          <p:cNvSpPr txBox="1"/>
          <p:nvPr/>
        </p:nvSpPr>
        <p:spPr>
          <a:xfrm>
            <a:off x="4175331" y="5617897"/>
            <a:ext cx="191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Oulu </a:t>
            </a:r>
          </a:p>
          <a:p>
            <a:endParaRPr lang="en-US" sz="1200" dirty="0">
              <a:solidFill>
                <a:schemeClr val="bg2">
                  <a:lumMod val="20000"/>
                  <a:lumOff val="80000"/>
                </a:schemeClr>
              </a:solidFill>
              <a:latin typeface="Eras Bold ITC" panose="020B0907030504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2CD94C-247A-FB30-0074-F41365776840}"/>
              </a:ext>
            </a:extLst>
          </p:cNvPr>
          <p:cNvSpPr/>
          <p:nvPr/>
        </p:nvSpPr>
        <p:spPr>
          <a:xfrm>
            <a:off x="6494122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2254F-8C8E-5600-9BCA-E673F9EB154B}"/>
              </a:ext>
            </a:extLst>
          </p:cNvPr>
          <p:cNvSpPr txBox="1"/>
          <p:nvPr/>
        </p:nvSpPr>
        <p:spPr>
          <a:xfrm>
            <a:off x="6617217" y="5617897"/>
            <a:ext cx="208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Turku</a:t>
            </a:r>
          </a:p>
        </p:txBody>
      </p:sp>
      <p:sp>
        <p:nvSpPr>
          <p:cNvPr id="15" name="Scroll: Horizontal 14">
            <a:extLst>
              <a:ext uri="{FF2B5EF4-FFF2-40B4-BE49-F238E27FC236}">
                <a16:creationId xmlns:a16="http://schemas.microsoft.com/office/drawing/2014/main" id="{DA42249C-5E5B-760B-97C0-62077D367212}"/>
              </a:ext>
            </a:extLst>
          </p:cNvPr>
          <p:cNvSpPr/>
          <p:nvPr/>
        </p:nvSpPr>
        <p:spPr>
          <a:xfrm>
            <a:off x="974225" y="1700236"/>
            <a:ext cx="2760794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58D95-4BC6-F9EB-26CD-1645C7F20F67}"/>
              </a:ext>
            </a:extLst>
          </p:cNvPr>
          <p:cNvSpPr txBox="1"/>
          <p:nvPr/>
        </p:nvSpPr>
        <p:spPr>
          <a:xfrm>
            <a:off x="1607990" y="1899958"/>
            <a:ext cx="1715504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Finland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28ECF5-5F9B-7848-7F36-CB9172974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59B4AC-E14E-8562-4B22-0A9FC8E7D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33272"/>
            <a:ext cx="5167678" cy="24426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1BCBAC-EFC7-87C0-502C-E20EE9606A80}"/>
              </a:ext>
            </a:extLst>
          </p:cNvPr>
          <p:cNvSpPr/>
          <p:nvPr/>
        </p:nvSpPr>
        <p:spPr>
          <a:xfrm>
            <a:off x="9119445" y="136849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7BB37-5306-4914-7313-DDB9C31467DE}"/>
              </a:ext>
            </a:extLst>
          </p:cNvPr>
          <p:cNvSpPr txBox="1"/>
          <p:nvPr/>
        </p:nvSpPr>
        <p:spPr>
          <a:xfrm>
            <a:off x="9088497" y="136848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367510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4A5462-D1A0-23DE-9594-F5F2F57A69C0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93356-D2B1-45BC-A135-5FB52B54666F}"/>
              </a:ext>
            </a:extLst>
          </p:cNvPr>
          <p:cNvSpPr/>
          <p:nvPr/>
        </p:nvSpPr>
        <p:spPr>
          <a:xfrm>
            <a:off x="263769" y="3683977"/>
            <a:ext cx="2013439" cy="184638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45FC4-41B5-9250-D75A-032E98E8FD7A}"/>
              </a:ext>
            </a:extLst>
          </p:cNvPr>
          <p:cNvSpPr/>
          <p:nvPr/>
        </p:nvSpPr>
        <p:spPr>
          <a:xfrm>
            <a:off x="2787163" y="3683977"/>
            <a:ext cx="2013439" cy="184638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69CB8-ACA3-39C7-26F8-164B9FE8DA1B}"/>
              </a:ext>
            </a:extLst>
          </p:cNvPr>
          <p:cNvSpPr/>
          <p:nvPr/>
        </p:nvSpPr>
        <p:spPr>
          <a:xfrm>
            <a:off x="5270989" y="3683977"/>
            <a:ext cx="2013439" cy="184638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C9C4B8-BDB1-3FD6-1AFF-8AA40547BDDF}"/>
              </a:ext>
            </a:extLst>
          </p:cNvPr>
          <p:cNvSpPr/>
          <p:nvPr/>
        </p:nvSpPr>
        <p:spPr>
          <a:xfrm>
            <a:off x="7754815" y="3683977"/>
            <a:ext cx="2013439" cy="184638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A6E05B-1227-309C-A4C6-90D385A61CB8}"/>
              </a:ext>
            </a:extLst>
          </p:cNvPr>
          <p:cNvSpPr/>
          <p:nvPr/>
        </p:nvSpPr>
        <p:spPr>
          <a:xfrm>
            <a:off x="290146" y="5591908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ECC3B-21DF-4552-0E48-1819874C595E}"/>
              </a:ext>
            </a:extLst>
          </p:cNvPr>
          <p:cNvSpPr txBox="1"/>
          <p:nvPr/>
        </p:nvSpPr>
        <p:spPr>
          <a:xfrm>
            <a:off x="228597" y="5617897"/>
            <a:ext cx="218321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50" b="1" i="0" dirty="0">
                <a:solidFill>
                  <a:schemeClr val="tx1">
                    <a:lumMod val="95000"/>
                  </a:schemeClr>
                </a:solidFill>
                <a:effectLst/>
                <a:latin typeface="Eras Medium ITC" panose="020B0602030504020804" pitchFamily="34" charset="0"/>
              </a:rPr>
              <a:t>Berlin Institute of Technology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8EC01E-B81A-5898-0926-B5E5E3F4F44F}"/>
              </a:ext>
            </a:extLst>
          </p:cNvPr>
          <p:cNvSpPr/>
          <p:nvPr/>
        </p:nvSpPr>
        <p:spPr>
          <a:xfrm>
            <a:off x="2787163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B03C6-66C7-44A4-127F-49991EAFB8DA}"/>
              </a:ext>
            </a:extLst>
          </p:cNvPr>
          <p:cNvSpPr txBox="1"/>
          <p:nvPr/>
        </p:nvSpPr>
        <p:spPr>
          <a:xfrm>
            <a:off x="2839938" y="5617897"/>
            <a:ext cx="191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Freiburg </a:t>
            </a:r>
          </a:p>
          <a:p>
            <a:endParaRPr lang="en-US" sz="1200" dirty="0">
              <a:solidFill>
                <a:schemeClr val="bg2">
                  <a:lumMod val="20000"/>
                  <a:lumOff val="80000"/>
                </a:schemeClr>
              </a:solidFill>
              <a:latin typeface="Eras Bold ITC" panose="020B0907030504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69581A-21BB-72E4-B0E2-9BC80ECAA1AD}"/>
              </a:ext>
            </a:extLst>
          </p:cNvPr>
          <p:cNvSpPr/>
          <p:nvPr/>
        </p:nvSpPr>
        <p:spPr>
          <a:xfrm>
            <a:off x="5298377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1170C-5D97-8DF4-1478-09CCC2D4388C}"/>
              </a:ext>
            </a:extLst>
          </p:cNvPr>
          <p:cNvSpPr txBox="1"/>
          <p:nvPr/>
        </p:nvSpPr>
        <p:spPr>
          <a:xfrm>
            <a:off x="5282143" y="5617897"/>
            <a:ext cx="2120978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RWTH Aachen University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DBB7EB-7B85-B6A5-4B80-F2BB42E636F0}"/>
              </a:ext>
            </a:extLst>
          </p:cNvPr>
          <p:cNvSpPr/>
          <p:nvPr/>
        </p:nvSpPr>
        <p:spPr>
          <a:xfrm>
            <a:off x="7781191" y="5609263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2E86C-2FDC-C6F0-1502-0866438C0E1F}"/>
              </a:ext>
            </a:extLst>
          </p:cNvPr>
          <p:cNvSpPr txBox="1"/>
          <p:nvPr/>
        </p:nvSpPr>
        <p:spPr>
          <a:xfrm>
            <a:off x="7844759" y="5648399"/>
            <a:ext cx="1917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Heidelberg University </a:t>
            </a:r>
          </a:p>
        </p:txBody>
      </p:sp>
      <p:sp>
        <p:nvSpPr>
          <p:cNvPr id="15" name="Scroll: Horizontal 14">
            <a:extLst>
              <a:ext uri="{FF2B5EF4-FFF2-40B4-BE49-F238E27FC236}">
                <a16:creationId xmlns:a16="http://schemas.microsoft.com/office/drawing/2014/main" id="{5C1F7FD9-87E6-2E92-2539-B9B65FCB38A3}"/>
              </a:ext>
            </a:extLst>
          </p:cNvPr>
          <p:cNvSpPr/>
          <p:nvPr/>
        </p:nvSpPr>
        <p:spPr>
          <a:xfrm>
            <a:off x="980336" y="1700236"/>
            <a:ext cx="2760794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9E0A1-E160-1F39-0875-C78D909A3F56}"/>
              </a:ext>
            </a:extLst>
          </p:cNvPr>
          <p:cNvSpPr txBox="1"/>
          <p:nvPr/>
        </p:nvSpPr>
        <p:spPr>
          <a:xfrm>
            <a:off x="1493694" y="1899958"/>
            <a:ext cx="1715504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Germany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CF9AE6-9548-E2F1-B0AB-FF82B6155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B2F07E-2067-43D5-8BAB-877D5399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4687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6E095AB-D231-8570-25C4-83FEA42443C5}"/>
              </a:ext>
            </a:extLst>
          </p:cNvPr>
          <p:cNvSpPr/>
          <p:nvPr/>
        </p:nvSpPr>
        <p:spPr>
          <a:xfrm>
            <a:off x="9119445" y="136849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03DF7-0664-98D2-E330-CB710A88470A}"/>
              </a:ext>
            </a:extLst>
          </p:cNvPr>
          <p:cNvSpPr txBox="1"/>
          <p:nvPr/>
        </p:nvSpPr>
        <p:spPr>
          <a:xfrm>
            <a:off x="9088497" y="136848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295547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0740B-4668-1AF2-C2D1-4F03236E5586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9CF13-6695-A836-4EF0-5EDFBA43EC11}"/>
              </a:ext>
            </a:extLst>
          </p:cNvPr>
          <p:cNvSpPr/>
          <p:nvPr/>
        </p:nvSpPr>
        <p:spPr>
          <a:xfrm>
            <a:off x="263769" y="3683977"/>
            <a:ext cx="2013439" cy="184638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F06C6A-36F1-B977-D13E-267ADA075DC7}"/>
              </a:ext>
            </a:extLst>
          </p:cNvPr>
          <p:cNvSpPr/>
          <p:nvPr/>
        </p:nvSpPr>
        <p:spPr>
          <a:xfrm>
            <a:off x="2787163" y="3683977"/>
            <a:ext cx="2013439" cy="184638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EC2548-69C0-C384-4B7E-8947C1CE6C24}"/>
              </a:ext>
            </a:extLst>
          </p:cNvPr>
          <p:cNvSpPr/>
          <p:nvPr/>
        </p:nvSpPr>
        <p:spPr>
          <a:xfrm>
            <a:off x="5270989" y="3683977"/>
            <a:ext cx="2013439" cy="184638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AA1C86-F386-8E9A-BD40-868F90CDAD4C}"/>
              </a:ext>
            </a:extLst>
          </p:cNvPr>
          <p:cNvSpPr/>
          <p:nvPr/>
        </p:nvSpPr>
        <p:spPr>
          <a:xfrm>
            <a:off x="7754815" y="3683977"/>
            <a:ext cx="2013439" cy="184638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5A02F8-EAF7-3CDF-6870-161C686E14E8}"/>
              </a:ext>
            </a:extLst>
          </p:cNvPr>
          <p:cNvSpPr/>
          <p:nvPr/>
        </p:nvSpPr>
        <p:spPr>
          <a:xfrm>
            <a:off x="290146" y="5591908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A873-BA3E-CF83-0EA8-F723000F29C3}"/>
              </a:ext>
            </a:extLst>
          </p:cNvPr>
          <p:cNvSpPr txBox="1"/>
          <p:nvPr/>
        </p:nvSpPr>
        <p:spPr>
          <a:xfrm>
            <a:off x="376352" y="5622408"/>
            <a:ext cx="2013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Queen’s University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B502C3-46EC-E71A-24CE-3D06C9FF8D10}"/>
              </a:ext>
            </a:extLst>
          </p:cNvPr>
          <p:cNvSpPr/>
          <p:nvPr/>
        </p:nvSpPr>
        <p:spPr>
          <a:xfrm>
            <a:off x="2787163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5AA15-8924-AF37-8A3B-DD43D37F2DE0}"/>
              </a:ext>
            </a:extLst>
          </p:cNvPr>
          <p:cNvSpPr txBox="1"/>
          <p:nvPr/>
        </p:nvSpPr>
        <p:spPr>
          <a:xfrm>
            <a:off x="2870347" y="5617897"/>
            <a:ext cx="1917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7DF7CF-9E36-D05D-C6DC-6B7B0F9667FD}"/>
              </a:ext>
            </a:extLst>
          </p:cNvPr>
          <p:cNvSpPr/>
          <p:nvPr/>
        </p:nvSpPr>
        <p:spPr>
          <a:xfrm>
            <a:off x="5298377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F6248D-ACE3-B7AD-06D4-ABE237478B77}"/>
              </a:ext>
            </a:extLst>
          </p:cNvPr>
          <p:cNvSpPr txBox="1"/>
          <p:nvPr/>
        </p:nvSpPr>
        <p:spPr>
          <a:xfrm>
            <a:off x="5310202" y="5617897"/>
            <a:ext cx="208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E90B46-A057-5048-84B4-777D4DCC974B}"/>
              </a:ext>
            </a:extLst>
          </p:cNvPr>
          <p:cNvSpPr/>
          <p:nvPr/>
        </p:nvSpPr>
        <p:spPr>
          <a:xfrm>
            <a:off x="7781191" y="5609263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A09F4-038A-0EE9-F597-EB3C59D2598F}"/>
              </a:ext>
            </a:extLst>
          </p:cNvPr>
          <p:cNvSpPr txBox="1"/>
          <p:nvPr/>
        </p:nvSpPr>
        <p:spPr>
          <a:xfrm>
            <a:off x="7798774" y="5664063"/>
            <a:ext cx="1984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15" name="Scroll: Horizontal 14">
            <a:extLst>
              <a:ext uri="{FF2B5EF4-FFF2-40B4-BE49-F238E27FC236}">
                <a16:creationId xmlns:a16="http://schemas.microsoft.com/office/drawing/2014/main" id="{CCB07650-858D-AD6A-38A0-27C91246835C}"/>
              </a:ext>
            </a:extLst>
          </p:cNvPr>
          <p:cNvSpPr/>
          <p:nvPr/>
        </p:nvSpPr>
        <p:spPr>
          <a:xfrm>
            <a:off x="974225" y="1700236"/>
            <a:ext cx="2760794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2735E9-312D-0493-CAAB-D096A81D0BC4}"/>
              </a:ext>
            </a:extLst>
          </p:cNvPr>
          <p:cNvSpPr txBox="1"/>
          <p:nvPr/>
        </p:nvSpPr>
        <p:spPr>
          <a:xfrm>
            <a:off x="1607990" y="1899958"/>
            <a:ext cx="1715504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Canada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A8F757-53A4-832D-5D9C-59198C2C4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097A59-AE5A-F41F-72DC-4093A537E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39902"/>
            <a:ext cx="5167678" cy="244333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EF59F3-EC92-8BD4-89C1-B7BCDF3C2B9C}"/>
              </a:ext>
            </a:extLst>
          </p:cNvPr>
          <p:cNvSpPr/>
          <p:nvPr/>
        </p:nvSpPr>
        <p:spPr>
          <a:xfrm>
            <a:off x="9119445" y="136849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3E50B7-4B89-5FB5-86BC-BAC5FA50BA1D}"/>
              </a:ext>
            </a:extLst>
          </p:cNvPr>
          <p:cNvSpPr txBox="1"/>
          <p:nvPr/>
        </p:nvSpPr>
        <p:spPr>
          <a:xfrm>
            <a:off x="9088497" y="136848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343064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E70246-FFCE-A669-26CD-97812951C109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764BCC-88A9-3D6F-DE96-E7C87E1F8E72}"/>
              </a:ext>
            </a:extLst>
          </p:cNvPr>
          <p:cNvSpPr/>
          <p:nvPr/>
        </p:nvSpPr>
        <p:spPr>
          <a:xfrm>
            <a:off x="1204544" y="5574324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9F52E-AD3D-D902-0B41-F451D6E4801C}"/>
              </a:ext>
            </a:extLst>
          </p:cNvPr>
          <p:cNvSpPr txBox="1"/>
          <p:nvPr/>
        </p:nvSpPr>
        <p:spPr>
          <a:xfrm>
            <a:off x="1160580" y="5608176"/>
            <a:ext cx="22139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Copenhagen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342F60-76B0-82DA-6C10-FC53F4947A69}"/>
              </a:ext>
            </a:extLst>
          </p:cNvPr>
          <p:cNvSpPr/>
          <p:nvPr/>
        </p:nvSpPr>
        <p:spPr>
          <a:xfrm>
            <a:off x="4044461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D4E99-FEB4-1846-7085-FE3794685807}"/>
              </a:ext>
            </a:extLst>
          </p:cNvPr>
          <p:cNvSpPr txBox="1"/>
          <p:nvPr/>
        </p:nvSpPr>
        <p:spPr>
          <a:xfrm>
            <a:off x="4007591" y="5617897"/>
            <a:ext cx="2067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  Aarhus  University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A9A040-F18E-ED98-7495-0EA2ED056231}"/>
              </a:ext>
            </a:extLst>
          </p:cNvPr>
          <p:cNvSpPr/>
          <p:nvPr/>
        </p:nvSpPr>
        <p:spPr>
          <a:xfrm>
            <a:off x="6859019" y="5587397"/>
            <a:ext cx="2034394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E1F0C-8E53-62E5-004B-72FA1C788A1A}"/>
              </a:ext>
            </a:extLst>
          </p:cNvPr>
          <p:cNvSpPr txBox="1"/>
          <p:nvPr/>
        </p:nvSpPr>
        <p:spPr>
          <a:xfrm>
            <a:off x="6832311" y="5626305"/>
            <a:ext cx="2135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  Aalborg University 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39C3D0D0-A91E-4962-8C21-F7C9CB96B882}"/>
              </a:ext>
            </a:extLst>
          </p:cNvPr>
          <p:cNvSpPr/>
          <p:nvPr/>
        </p:nvSpPr>
        <p:spPr>
          <a:xfrm>
            <a:off x="1037492" y="1696730"/>
            <a:ext cx="2479431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B4405D-7EC4-18C9-1AC8-936F8C9A6980}"/>
              </a:ext>
            </a:extLst>
          </p:cNvPr>
          <p:cNvSpPr txBox="1"/>
          <p:nvPr/>
        </p:nvSpPr>
        <p:spPr>
          <a:xfrm>
            <a:off x="1292470" y="1878171"/>
            <a:ext cx="2549156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  Denmark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433E4-196B-6FC1-F2EA-A9AF7F3CC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7F17ED-F8D6-ABE3-2906-95652B5E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40" y="3683977"/>
            <a:ext cx="2013438" cy="184638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C2A168-C960-9A1C-3196-2185ACDAC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61" y="3683977"/>
            <a:ext cx="1957962" cy="184638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B7B6A9F-4328-480D-7E73-815C6FE7E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2564" y="3695585"/>
            <a:ext cx="2067198" cy="1846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7C94EB-E637-6A64-55E3-79F1A5DF68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DAC9C4-7C75-4686-0738-4132ADF734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55214"/>
            <a:ext cx="5167678" cy="24184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B2F25F-E966-337B-56BD-999BEDE0AF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364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483AC3-323F-1FBB-139D-C2ECEDA09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1"/>
          <a:stretch/>
        </p:blipFill>
        <p:spPr>
          <a:xfrm>
            <a:off x="1186961" y="3696323"/>
            <a:ext cx="1998562" cy="18216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795399-95F4-AD39-8A3E-8FD63DB49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63" y="3681686"/>
            <a:ext cx="1966760" cy="18463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C9F2C32-0FDB-72B8-982D-A5BAC9C862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64" y="3695584"/>
            <a:ext cx="2067198" cy="18463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D15058-3103-D2AA-9082-0C23DA3EB0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1" y="947195"/>
            <a:ext cx="5167677" cy="24514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140EE1-9A8B-076B-947B-6C4D5A92A323}"/>
              </a:ext>
            </a:extLst>
          </p:cNvPr>
          <p:cNvSpPr/>
          <p:nvPr/>
        </p:nvSpPr>
        <p:spPr>
          <a:xfrm>
            <a:off x="9119445" y="136849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6A69E-6792-A507-B1E6-3BA9700CD3DA}"/>
              </a:ext>
            </a:extLst>
          </p:cNvPr>
          <p:cNvSpPr txBox="1"/>
          <p:nvPr/>
        </p:nvSpPr>
        <p:spPr>
          <a:xfrm>
            <a:off x="9088497" y="136848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2080475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C12AF-4939-CCE9-0B33-FAA58110C147}"/>
              </a:ext>
            </a:extLst>
          </p:cNvPr>
          <p:cNvSpPr txBox="1"/>
          <p:nvPr/>
        </p:nvSpPr>
        <p:spPr>
          <a:xfrm>
            <a:off x="263769" y="167054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057D7-8C4F-023C-F1C3-37DA1AAB3414}"/>
              </a:ext>
            </a:extLst>
          </p:cNvPr>
          <p:cNvSpPr/>
          <p:nvPr/>
        </p:nvSpPr>
        <p:spPr>
          <a:xfrm>
            <a:off x="265441" y="3727937"/>
            <a:ext cx="2013439" cy="184638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25579-8531-527D-6DBF-E475FEE358E2}"/>
              </a:ext>
            </a:extLst>
          </p:cNvPr>
          <p:cNvSpPr/>
          <p:nvPr/>
        </p:nvSpPr>
        <p:spPr>
          <a:xfrm>
            <a:off x="2787163" y="3727937"/>
            <a:ext cx="2013439" cy="184638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8241C6-70CC-4671-C564-B7733591AF11}"/>
              </a:ext>
            </a:extLst>
          </p:cNvPr>
          <p:cNvSpPr/>
          <p:nvPr/>
        </p:nvSpPr>
        <p:spPr>
          <a:xfrm>
            <a:off x="5270989" y="3727937"/>
            <a:ext cx="2013439" cy="184638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6EBEC2-A8E5-CC97-8C7A-397B57BF2F37}"/>
              </a:ext>
            </a:extLst>
          </p:cNvPr>
          <p:cNvSpPr/>
          <p:nvPr/>
        </p:nvSpPr>
        <p:spPr>
          <a:xfrm>
            <a:off x="7754815" y="3727937"/>
            <a:ext cx="2013439" cy="184638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D41712-0AE2-A118-F724-CFE756C3C782}"/>
              </a:ext>
            </a:extLst>
          </p:cNvPr>
          <p:cNvSpPr/>
          <p:nvPr/>
        </p:nvSpPr>
        <p:spPr>
          <a:xfrm>
            <a:off x="290146" y="5635868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63018-61C3-333E-FC14-583F44185A25}"/>
              </a:ext>
            </a:extLst>
          </p:cNvPr>
          <p:cNvSpPr txBox="1"/>
          <p:nvPr/>
        </p:nvSpPr>
        <p:spPr>
          <a:xfrm>
            <a:off x="882612" y="5667542"/>
            <a:ext cx="118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History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C7A554-D663-7A96-6DFE-E13DDD1B97A9}"/>
              </a:ext>
            </a:extLst>
          </p:cNvPr>
          <p:cNvSpPr/>
          <p:nvPr/>
        </p:nvSpPr>
        <p:spPr>
          <a:xfrm>
            <a:off x="2787163" y="563135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442B18-A574-6B6C-BE7A-8F59B8A3B9AB}"/>
              </a:ext>
            </a:extLst>
          </p:cNvPr>
          <p:cNvSpPr txBox="1"/>
          <p:nvPr/>
        </p:nvSpPr>
        <p:spPr>
          <a:xfrm>
            <a:off x="3134636" y="5661857"/>
            <a:ext cx="160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Social Science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85F387-CBB6-2AFC-5AF9-7AFBDCB0343A}"/>
              </a:ext>
            </a:extLst>
          </p:cNvPr>
          <p:cNvSpPr/>
          <p:nvPr/>
        </p:nvSpPr>
        <p:spPr>
          <a:xfrm>
            <a:off x="5298377" y="563135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B40BC-B029-BDCE-909B-0B47D1C01809}"/>
              </a:ext>
            </a:extLst>
          </p:cNvPr>
          <p:cNvSpPr txBox="1"/>
          <p:nvPr/>
        </p:nvSpPr>
        <p:spPr>
          <a:xfrm>
            <a:off x="5715001" y="5661857"/>
            <a:ext cx="1349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Agriculture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8AEFAE-BC4B-7390-E0E1-D8C1A074F96C}"/>
              </a:ext>
            </a:extLst>
          </p:cNvPr>
          <p:cNvSpPr/>
          <p:nvPr/>
        </p:nvSpPr>
        <p:spPr>
          <a:xfrm>
            <a:off x="7781191" y="5653223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208FD3-0A8A-B897-254F-D6333DCC6F66}"/>
              </a:ext>
            </a:extLst>
          </p:cNvPr>
          <p:cNvSpPr txBox="1"/>
          <p:nvPr/>
        </p:nvSpPr>
        <p:spPr>
          <a:xfrm>
            <a:off x="8584188" y="5692359"/>
            <a:ext cx="118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Law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BCC141-8D0C-B4C5-64A6-20AC4A5C66C6}"/>
              </a:ext>
            </a:extLst>
          </p:cNvPr>
          <p:cNvSpPr/>
          <p:nvPr/>
        </p:nvSpPr>
        <p:spPr>
          <a:xfrm>
            <a:off x="258011" y="1138301"/>
            <a:ext cx="2013439" cy="184638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202235-FAC1-B4DD-3F22-B6C264B993E4}"/>
              </a:ext>
            </a:extLst>
          </p:cNvPr>
          <p:cNvSpPr/>
          <p:nvPr/>
        </p:nvSpPr>
        <p:spPr>
          <a:xfrm>
            <a:off x="2782768" y="1138301"/>
            <a:ext cx="2013439" cy="184638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FA5C30-E21F-6AF0-88E3-458F78970463}"/>
              </a:ext>
            </a:extLst>
          </p:cNvPr>
          <p:cNvSpPr/>
          <p:nvPr/>
        </p:nvSpPr>
        <p:spPr>
          <a:xfrm>
            <a:off x="5266594" y="1138301"/>
            <a:ext cx="2013439" cy="1846384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8CDB01-A4A2-8F15-5558-53A8597BF68D}"/>
              </a:ext>
            </a:extLst>
          </p:cNvPr>
          <p:cNvSpPr/>
          <p:nvPr/>
        </p:nvSpPr>
        <p:spPr>
          <a:xfrm>
            <a:off x="7750420" y="1138301"/>
            <a:ext cx="2013439" cy="1846384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59F5322-5439-76F6-BB74-00747576F8E1}"/>
              </a:ext>
            </a:extLst>
          </p:cNvPr>
          <p:cNvSpPr/>
          <p:nvPr/>
        </p:nvSpPr>
        <p:spPr>
          <a:xfrm>
            <a:off x="285751" y="3046232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226D4-2E36-04EB-3FAD-FAF4B8593240}"/>
              </a:ext>
            </a:extLst>
          </p:cNvPr>
          <p:cNvSpPr txBox="1"/>
          <p:nvPr/>
        </p:nvSpPr>
        <p:spPr>
          <a:xfrm>
            <a:off x="671602" y="3076732"/>
            <a:ext cx="118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Engineering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40D508-766F-741A-1076-3A7789CCBD1A}"/>
              </a:ext>
            </a:extLst>
          </p:cNvPr>
          <p:cNvSpPr/>
          <p:nvPr/>
        </p:nvSpPr>
        <p:spPr>
          <a:xfrm>
            <a:off x="2782768" y="3041721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5F8F2E-9639-0A4A-B08C-3C582ACE5A6C}"/>
              </a:ext>
            </a:extLst>
          </p:cNvPr>
          <p:cNvSpPr txBox="1"/>
          <p:nvPr/>
        </p:nvSpPr>
        <p:spPr>
          <a:xfrm>
            <a:off x="2992777" y="3072221"/>
            <a:ext cx="160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Health &amp; Medicine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F039F8A-807A-AE8C-E209-CFB9B5F22DE4}"/>
              </a:ext>
            </a:extLst>
          </p:cNvPr>
          <p:cNvSpPr/>
          <p:nvPr/>
        </p:nvSpPr>
        <p:spPr>
          <a:xfrm>
            <a:off x="5293982" y="3041721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99AD44-406A-BB53-CA6B-0E91652D538A}"/>
              </a:ext>
            </a:extLst>
          </p:cNvPr>
          <p:cNvSpPr txBox="1"/>
          <p:nvPr/>
        </p:nvSpPr>
        <p:spPr>
          <a:xfrm>
            <a:off x="5662249" y="3072221"/>
            <a:ext cx="1349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Arts &amp; Design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AF33CDE-C3DF-B979-9679-9D4CA2DF035A}"/>
              </a:ext>
            </a:extLst>
          </p:cNvPr>
          <p:cNvSpPr/>
          <p:nvPr/>
        </p:nvSpPr>
        <p:spPr>
          <a:xfrm>
            <a:off x="7776796" y="306358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78D082-FD48-565C-512A-EC972ABA388A}"/>
              </a:ext>
            </a:extLst>
          </p:cNvPr>
          <p:cNvSpPr txBox="1"/>
          <p:nvPr/>
        </p:nvSpPr>
        <p:spPr>
          <a:xfrm>
            <a:off x="8341213" y="3102723"/>
            <a:ext cx="118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Business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D308C4-757A-08A8-4A0F-2D7C2E2813E0}"/>
              </a:ext>
            </a:extLst>
          </p:cNvPr>
          <p:cNvSpPr/>
          <p:nvPr/>
        </p:nvSpPr>
        <p:spPr>
          <a:xfrm>
            <a:off x="9119445" y="136849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897A4-22F0-0756-BC0B-CFC5215DFF5C}"/>
              </a:ext>
            </a:extLst>
          </p:cNvPr>
          <p:cNvSpPr txBox="1"/>
          <p:nvPr/>
        </p:nvSpPr>
        <p:spPr>
          <a:xfrm>
            <a:off x="9088497" y="136848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929385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CD6C54-5825-7D95-AF37-DD9CFBB38217}"/>
              </a:ext>
            </a:extLst>
          </p:cNvPr>
          <p:cNvSpPr txBox="1"/>
          <p:nvPr/>
        </p:nvSpPr>
        <p:spPr>
          <a:xfrm>
            <a:off x="263769" y="167054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24CBC-BDDE-0140-13A0-0000EC080A16}"/>
              </a:ext>
            </a:extLst>
          </p:cNvPr>
          <p:cNvSpPr/>
          <p:nvPr/>
        </p:nvSpPr>
        <p:spPr>
          <a:xfrm>
            <a:off x="926918" y="3824650"/>
            <a:ext cx="2013439" cy="184638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0E9754-6CC9-4C75-D9F0-F501D1855C9D}"/>
              </a:ext>
            </a:extLst>
          </p:cNvPr>
          <p:cNvSpPr/>
          <p:nvPr/>
        </p:nvSpPr>
        <p:spPr>
          <a:xfrm>
            <a:off x="3982918" y="3824650"/>
            <a:ext cx="2013439" cy="184638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BDD72F-7B64-6E78-AC78-63CED0D8A98B}"/>
              </a:ext>
            </a:extLst>
          </p:cNvPr>
          <p:cNvSpPr/>
          <p:nvPr/>
        </p:nvSpPr>
        <p:spPr>
          <a:xfrm>
            <a:off x="951623" y="5732581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93637-B753-B845-2538-72A0C7A7E0A4}"/>
              </a:ext>
            </a:extLst>
          </p:cNvPr>
          <p:cNvSpPr txBox="1"/>
          <p:nvPr/>
        </p:nvSpPr>
        <p:spPr>
          <a:xfrm>
            <a:off x="916447" y="5764255"/>
            <a:ext cx="206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Biomedical Engineering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1EADB3-FF4D-F9C3-268F-56B883AB8314}"/>
              </a:ext>
            </a:extLst>
          </p:cNvPr>
          <p:cNvSpPr/>
          <p:nvPr/>
        </p:nvSpPr>
        <p:spPr>
          <a:xfrm>
            <a:off x="3991710" y="5728070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452CF-7897-2F76-B184-794C4CD0B5D9}"/>
              </a:ext>
            </a:extLst>
          </p:cNvPr>
          <p:cNvSpPr txBox="1"/>
          <p:nvPr/>
        </p:nvSpPr>
        <p:spPr>
          <a:xfrm>
            <a:off x="4365559" y="5758570"/>
            <a:ext cx="160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Architecture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ADED0-56B6-206D-B8E3-0D43FE0977F5}"/>
              </a:ext>
            </a:extLst>
          </p:cNvPr>
          <p:cNvSpPr/>
          <p:nvPr/>
        </p:nvSpPr>
        <p:spPr>
          <a:xfrm>
            <a:off x="916447" y="1134704"/>
            <a:ext cx="2013439" cy="184638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B7D499-2471-CAFA-DC23-7C107C664B88}"/>
              </a:ext>
            </a:extLst>
          </p:cNvPr>
          <p:cNvSpPr/>
          <p:nvPr/>
        </p:nvSpPr>
        <p:spPr>
          <a:xfrm>
            <a:off x="3974790" y="1138301"/>
            <a:ext cx="2013439" cy="184638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8C8432-A35F-C5D6-F19A-30EC3DEF8A91}"/>
              </a:ext>
            </a:extLst>
          </p:cNvPr>
          <p:cNvSpPr/>
          <p:nvPr/>
        </p:nvSpPr>
        <p:spPr>
          <a:xfrm>
            <a:off x="6925614" y="1138301"/>
            <a:ext cx="2013439" cy="184638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0C7124-1FEC-E550-6209-70F6E62D460D}"/>
              </a:ext>
            </a:extLst>
          </p:cNvPr>
          <p:cNvSpPr/>
          <p:nvPr/>
        </p:nvSpPr>
        <p:spPr>
          <a:xfrm>
            <a:off x="6954715" y="3824650"/>
            <a:ext cx="2013439" cy="184638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E366E2-58C4-ECC2-2D4E-1CC7C0BDCECD}"/>
              </a:ext>
            </a:extLst>
          </p:cNvPr>
          <p:cNvSpPr/>
          <p:nvPr/>
        </p:nvSpPr>
        <p:spPr>
          <a:xfrm>
            <a:off x="944187" y="3042635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E7F591-C0B3-9C3C-2858-F8D1A7032E70}"/>
              </a:ext>
            </a:extLst>
          </p:cNvPr>
          <p:cNvSpPr txBox="1"/>
          <p:nvPr/>
        </p:nvSpPr>
        <p:spPr>
          <a:xfrm>
            <a:off x="1149128" y="3073135"/>
            <a:ext cx="15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Civil Engineering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2219EF-4C7C-A6A6-0EA8-B132B840FA91}"/>
              </a:ext>
            </a:extLst>
          </p:cNvPr>
          <p:cNvSpPr/>
          <p:nvPr/>
        </p:nvSpPr>
        <p:spPr>
          <a:xfrm>
            <a:off x="4013696" y="3042651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63898-C884-1268-F4C0-0FE3BC1A8441}"/>
              </a:ext>
            </a:extLst>
          </p:cNvPr>
          <p:cNvSpPr txBox="1"/>
          <p:nvPr/>
        </p:nvSpPr>
        <p:spPr>
          <a:xfrm>
            <a:off x="3965334" y="3073151"/>
            <a:ext cx="211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Mechanical Engineering </a:t>
            </a:r>
          </a:p>
          <a:p>
            <a:endParaRPr lang="en-US" sz="1200" dirty="0">
              <a:solidFill>
                <a:schemeClr val="bg2">
                  <a:lumMod val="20000"/>
                  <a:lumOff val="80000"/>
                </a:schemeClr>
              </a:solidFill>
              <a:latin typeface="Eras Bold ITC" panose="020B0907030504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9DA547-7A90-642F-FB79-CA966F793594}"/>
              </a:ext>
            </a:extLst>
          </p:cNvPr>
          <p:cNvSpPr/>
          <p:nvPr/>
        </p:nvSpPr>
        <p:spPr>
          <a:xfrm>
            <a:off x="6953002" y="3041721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CD5051-A8B0-C569-06FF-F344015567B3}"/>
              </a:ext>
            </a:extLst>
          </p:cNvPr>
          <p:cNvSpPr txBox="1"/>
          <p:nvPr/>
        </p:nvSpPr>
        <p:spPr>
          <a:xfrm>
            <a:off x="6984476" y="3072221"/>
            <a:ext cx="1936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Electrical Engineering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80F6724-B605-3403-0343-BB698B78F415}"/>
              </a:ext>
            </a:extLst>
          </p:cNvPr>
          <p:cNvSpPr/>
          <p:nvPr/>
        </p:nvSpPr>
        <p:spPr>
          <a:xfrm>
            <a:off x="6981091" y="5749936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A16DEB-D0D7-A7E4-20F0-C45D0CAB8D2E}"/>
              </a:ext>
            </a:extLst>
          </p:cNvPr>
          <p:cNvSpPr txBox="1"/>
          <p:nvPr/>
        </p:nvSpPr>
        <p:spPr>
          <a:xfrm>
            <a:off x="7000699" y="5789072"/>
            <a:ext cx="1957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Computer Engineering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9FC55-8726-D434-59EF-188C397A181A}"/>
              </a:ext>
            </a:extLst>
          </p:cNvPr>
          <p:cNvSpPr/>
          <p:nvPr/>
        </p:nvSpPr>
        <p:spPr>
          <a:xfrm>
            <a:off x="9119445" y="136849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FF25D-5D60-AA07-7816-152F40348FD8}"/>
              </a:ext>
            </a:extLst>
          </p:cNvPr>
          <p:cNvSpPr txBox="1"/>
          <p:nvPr/>
        </p:nvSpPr>
        <p:spPr>
          <a:xfrm>
            <a:off x="9088497" y="136848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274669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1686-3793-5269-A9C6-245A4AF95D09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3CC1A663-491C-6FC9-6BB4-4104C03F2987}"/>
              </a:ext>
            </a:extLst>
          </p:cNvPr>
          <p:cNvSpPr/>
          <p:nvPr/>
        </p:nvSpPr>
        <p:spPr>
          <a:xfrm>
            <a:off x="375010" y="1146225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F0128-100D-F955-67FF-02903357ADD1}"/>
              </a:ext>
            </a:extLst>
          </p:cNvPr>
          <p:cNvSpPr txBox="1"/>
          <p:nvPr/>
        </p:nvSpPr>
        <p:spPr>
          <a:xfrm>
            <a:off x="659419" y="1327666"/>
            <a:ext cx="2994350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Civil Engineering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69D612-DDD9-901B-CB93-7A8BC5ED4A56}"/>
              </a:ext>
            </a:extLst>
          </p:cNvPr>
          <p:cNvSpPr/>
          <p:nvPr/>
        </p:nvSpPr>
        <p:spPr>
          <a:xfrm>
            <a:off x="4103627" y="933054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B42895-320A-45BE-DBBC-7B727E532CBD}"/>
              </a:ext>
            </a:extLst>
          </p:cNvPr>
          <p:cNvSpPr/>
          <p:nvPr/>
        </p:nvSpPr>
        <p:spPr>
          <a:xfrm>
            <a:off x="4123535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3E65-14D3-9B24-169B-E0D168373626}"/>
              </a:ext>
            </a:extLst>
          </p:cNvPr>
          <p:cNvSpPr txBox="1"/>
          <p:nvPr/>
        </p:nvSpPr>
        <p:spPr>
          <a:xfrm>
            <a:off x="4218363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Swinburne University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D1AAE-4A2A-02EA-A9A1-72948CEDA542}"/>
              </a:ext>
            </a:extLst>
          </p:cNvPr>
          <p:cNvSpPr/>
          <p:nvPr/>
        </p:nvSpPr>
        <p:spPr>
          <a:xfrm>
            <a:off x="5319716" y="933054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405C45-C9C2-A800-5BAC-2D0A69F9FB23}"/>
              </a:ext>
            </a:extLst>
          </p:cNvPr>
          <p:cNvSpPr/>
          <p:nvPr/>
        </p:nvSpPr>
        <p:spPr>
          <a:xfrm>
            <a:off x="5339624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2D983-EE17-D791-450D-19F5C1B4A923}"/>
              </a:ext>
            </a:extLst>
          </p:cNvPr>
          <p:cNvSpPr txBox="1"/>
          <p:nvPr/>
        </p:nvSpPr>
        <p:spPr>
          <a:xfrm>
            <a:off x="5387797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Sydney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70B015-EFF0-06E1-B405-6AD74D317354}"/>
              </a:ext>
            </a:extLst>
          </p:cNvPr>
          <p:cNvSpPr/>
          <p:nvPr/>
        </p:nvSpPr>
        <p:spPr>
          <a:xfrm>
            <a:off x="6507812" y="933054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4B287F-710E-97DA-3FE2-420629655547}"/>
              </a:ext>
            </a:extLst>
          </p:cNvPr>
          <p:cNvSpPr/>
          <p:nvPr/>
        </p:nvSpPr>
        <p:spPr>
          <a:xfrm>
            <a:off x="6518389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D93-7DA4-A977-97AC-DC1B02078500}"/>
              </a:ext>
            </a:extLst>
          </p:cNvPr>
          <p:cNvSpPr txBox="1"/>
          <p:nvPr/>
        </p:nvSpPr>
        <p:spPr>
          <a:xfrm>
            <a:off x="659455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Melbourne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CFB152-C20B-9199-3165-9860790F5E78}"/>
              </a:ext>
            </a:extLst>
          </p:cNvPr>
          <p:cNvSpPr/>
          <p:nvPr/>
        </p:nvSpPr>
        <p:spPr>
          <a:xfrm>
            <a:off x="7730389" y="933054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6849F2-A09C-5A64-7A05-F6C1D241608D}"/>
              </a:ext>
            </a:extLst>
          </p:cNvPr>
          <p:cNvSpPr/>
          <p:nvPr/>
        </p:nvSpPr>
        <p:spPr>
          <a:xfrm>
            <a:off x="7750297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2A732-CEE5-9731-8268-275C1A9197C7}"/>
              </a:ext>
            </a:extLst>
          </p:cNvPr>
          <p:cNvSpPr txBox="1"/>
          <p:nvPr/>
        </p:nvSpPr>
        <p:spPr>
          <a:xfrm>
            <a:off x="784512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3547D9-91E2-0832-9F08-5B8863EECDC6}"/>
              </a:ext>
            </a:extLst>
          </p:cNvPr>
          <p:cNvSpPr/>
          <p:nvPr/>
        </p:nvSpPr>
        <p:spPr>
          <a:xfrm>
            <a:off x="4123535" y="2186142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F9E91A-C339-27E1-6031-2A4B34F9B1B9}"/>
              </a:ext>
            </a:extLst>
          </p:cNvPr>
          <p:cNvSpPr/>
          <p:nvPr/>
        </p:nvSpPr>
        <p:spPr>
          <a:xfrm>
            <a:off x="4143443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DEA623-A610-398E-048F-26F55828EB55}"/>
              </a:ext>
            </a:extLst>
          </p:cNvPr>
          <p:cNvSpPr txBox="1"/>
          <p:nvPr/>
        </p:nvSpPr>
        <p:spPr>
          <a:xfrm>
            <a:off x="4238271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22F02B-AC34-F56F-CF5B-E705C96F6C3F}"/>
              </a:ext>
            </a:extLst>
          </p:cNvPr>
          <p:cNvSpPr/>
          <p:nvPr/>
        </p:nvSpPr>
        <p:spPr>
          <a:xfrm>
            <a:off x="5339624" y="2186142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2595AC-F912-5C4A-869E-D714EBDB7FB4}"/>
              </a:ext>
            </a:extLst>
          </p:cNvPr>
          <p:cNvSpPr/>
          <p:nvPr/>
        </p:nvSpPr>
        <p:spPr>
          <a:xfrm>
            <a:off x="5359532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7735F0-A8B2-7EA6-0423-79BBC8074A96}"/>
              </a:ext>
            </a:extLst>
          </p:cNvPr>
          <p:cNvSpPr txBox="1"/>
          <p:nvPr/>
        </p:nvSpPr>
        <p:spPr>
          <a:xfrm>
            <a:off x="5407705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F1333C-B883-0382-B7BB-16E39840C8F3}"/>
              </a:ext>
            </a:extLst>
          </p:cNvPr>
          <p:cNvSpPr/>
          <p:nvPr/>
        </p:nvSpPr>
        <p:spPr>
          <a:xfrm>
            <a:off x="6527720" y="2186142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5C1DEC-36AB-3728-E1EA-DF6083D6691F}"/>
              </a:ext>
            </a:extLst>
          </p:cNvPr>
          <p:cNvSpPr/>
          <p:nvPr/>
        </p:nvSpPr>
        <p:spPr>
          <a:xfrm>
            <a:off x="6538297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B56998-2BBA-382D-D94E-233286F8B67D}"/>
              </a:ext>
            </a:extLst>
          </p:cNvPr>
          <p:cNvSpPr txBox="1"/>
          <p:nvPr/>
        </p:nvSpPr>
        <p:spPr>
          <a:xfrm>
            <a:off x="661446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3CD47-7AE8-C69D-FA60-EB1EEEE28A1F}"/>
              </a:ext>
            </a:extLst>
          </p:cNvPr>
          <p:cNvSpPr/>
          <p:nvPr/>
        </p:nvSpPr>
        <p:spPr>
          <a:xfrm>
            <a:off x="7750297" y="2186142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D922CE0-37BD-3B0D-D21E-4822EF587C5A}"/>
              </a:ext>
            </a:extLst>
          </p:cNvPr>
          <p:cNvSpPr/>
          <p:nvPr/>
        </p:nvSpPr>
        <p:spPr>
          <a:xfrm>
            <a:off x="7770205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76826F-A48B-BAB7-839D-15D1CBC84C97}"/>
              </a:ext>
            </a:extLst>
          </p:cNvPr>
          <p:cNvSpPr txBox="1"/>
          <p:nvPr/>
        </p:nvSpPr>
        <p:spPr>
          <a:xfrm>
            <a:off x="786503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0F137-038B-CA74-71AF-27AE58CC0CF8}"/>
              </a:ext>
            </a:extLst>
          </p:cNvPr>
          <p:cNvSpPr/>
          <p:nvPr/>
        </p:nvSpPr>
        <p:spPr>
          <a:xfrm>
            <a:off x="4123535" y="3439230"/>
            <a:ext cx="1061178" cy="771749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5320593-43CA-EEC9-9935-CE3FD452BDC7}"/>
              </a:ext>
            </a:extLst>
          </p:cNvPr>
          <p:cNvSpPr/>
          <p:nvPr/>
        </p:nvSpPr>
        <p:spPr>
          <a:xfrm>
            <a:off x="4143443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5A2919-8FDB-48DB-C9AD-33707898874A}"/>
              </a:ext>
            </a:extLst>
          </p:cNvPr>
          <p:cNvSpPr txBox="1"/>
          <p:nvPr/>
        </p:nvSpPr>
        <p:spPr>
          <a:xfrm>
            <a:off x="4238271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42DC0D-C7D1-1FAD-B5A1-89C6A8646931}"/>
              </a:ext>
            </a:extLst>
          </p:cNvPr>
          <p:cNvSpPr/>
          <p:nvPr/>
        </p:nvSpPr>
        <p:spPr>
          <a:xfrm>
            <a:off x="5339624" y="3439230"/>
            <a:ext cx="1061178" cy="7717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AE97D36-EB48-CA83-3B17-E1B426E3AE5D}"/>
              </a:ext>
            </a:extLst>
          </p:cNvPr>
          <p:cNvSpPr/>
          <p:nvPr/>
        </p:nvSpPr>
        <p:spPr>
          <a:xfrm>
            <a:off x="5359532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BCCAF7-BB01-32DE-9A78-9DAAD48B96E7}"/>
              </a:ext>
            </a:extLst>
          </p:cNvPr>
          <p:cNvSpPr txBox="1"/>
          <p:nvPr/>
        </p:nvSpPr>
        <p:spPr>
          <a:xfrm>
            <a:off x="5407705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C2E9F8-3A11-36D4-8468-BA50B70949E7}"/>
              </a:ext>
            </a:extLst>
          </p:cNvPr>
          <p:cNvSpPr/>
          <p:nvPr/>
        </p:nvSpPr>
        <p:spPr>
          <a:xfrm>
            <a:off x="6527720" y="3439230"/>
            <a:ext cx="1061178" cy="771749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2087C9E-2B05-DC5D-A070-7A46ED1A9FF5}"/>
              </a:ext>
            </a:extLst>
          </p:cNvPr>
          <p:cNvSpPr/>
          <p:nvPr/>
        </p:nvSpPr>
        <p:spPr>
          <a:xfrm>
            <a:off x="6538297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D40B66-E1BC-7426-5022-44918E6DF674}"/>
              </a:ext>
            </a:extLst>
          </p:cNvPr>
          <p:cNvSpPr txBox="1"/>
          <p:nvPr/>
        </p:nvSpPr>
        <p:spPr>
          <a:xfrm>
            <a:off x="661446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7849E7-1E1B-8FD9-4AFF-7FF904FD7725}"/>
              </a:ext>
            </a:extLst>
          </p:cNvPr>
          <p:cNvSpPr/>
          <p:nvPr/>
        </p:nvSpPr>
        <p:spPr>
          <a:xfrm>
            <a:off x="7750297" y="3439230"/>
            <a:ext cx="1061178" cy="77174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930531-AEDC-FE3E-7914-13F2E5DEF04B}"/>
              </a:ext>
            </a:extLst>
          </p:cNvPr>
          <p:cNvSpPr/>
          <p:nvPr/>
        </p:nvSpPr>
        <p:spPr>
          <a:xfrm>
            <a:off x="7770205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12E444-5C99-5BCC-4D21-E141B99D0822}"/>
              </a:ext>
            </a:extLst>
          </p:cNvPr>
          <p:cNvSpPr txBox="1"/>
          <p:nvPr/>
        </p:nvSpPr>
        <p:spPr>
          <a:xfrm>
            <a:off x="786503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6BC9BF-9356-A064-CA07-A29D1260E0F9}"/>
              </a:ext>
            </a:extLst>
          </p:cNvPr>
          <p:cNvSpPr/>
          <p:nvPr/>
        </p:nvSpPr>
        <p:spPr>
          <a:xfrm>
            <a:off x="4140951" y="4719794"/>
            <a:ext cx="1061178" cy="77174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2789A20-F9E1-38DC-0B87-CCA372598550}"/>
              </a:ext>
            </a:extLst>
          </p:cNvPr>
          <p:cNvSpPr/>
          <p:nvPr/>
        </p:nvSpPr>
        <p:spPr>
          <a:xfrm>
            <a:off x="4160859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571F36-2C78-E383-5993-DCD6A1EDDA80}"/>
              </a:ext>
            </a:extLst>
          </p:cNvPr>
          <p:cNvSpPr txBox="1"/>
          <p:nvPr/>
        </p:nvSpPr>
        <p:spPr>
          <a:xfrm>
            <a:off x="4255687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Tampere University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F3B2BC-0065-6694-0262-444482AD476F}"/>
              </a:ext>
            </a:extLst>
          </p:cNvPr>
          <p:cNvSpPr/>
          <p:nvPr/>
        </p:nvSpPr>
        <p:spPr>
          <a:xfrm>
            <a:off x="5319716" y="4719794"/>
            <a:ext cx="1061178" cy="771749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CDFC262-590C-B9B8-863B-343F1AD0E65C}"/>
              </a:ext>
            </a:extLst>
          </p:cNvPr>
          <p:cNvSpPr/>
          <p:nvPr/>
        </p:nvSpPr>
        <p:spPr>
          <a:xfrm>
            <a:off x="5339624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65C33B-DCD2-6E34-47AC-41062B4015B5}"/>
              </a:ext>
            </a:extLst>
          </p:cNvPr>
          <p:cNvSpPr txBox="1"/>
          <p:nvPr/>
        </p:nvSpPr>
        <p:spPr>
          <a:xfrm>
            <a:off x="5387797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Oulu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A3F3E2-C96A-4457-12CF-89D6BB7CA158}"/>
              </a:ext>
            </a:extLst>
          </p:cNvPr>
          <p:cNvSpPr/>
          <p:nvPr/>
        </p:nvSpPr>
        <p:spPr>
          <a:xfrm>
            <a:off x="6507812" y="4719794"/>
            <a:ext cx="1061178" cy="771749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BD5E189-F8E0-44A3-785C-D912FCD14B40}"/>
              </a:ext>
            </a:extLst>
          </p:cNvPr>
          <p:cNvSpPr/>
          <p:nvPr/>
        </p:nvSpPr>
        <p:spPr>
          <a:xfrm>
            <a:off x="6518389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1ED01C-31E0-C299-A9C8-963FAB8D0A91}"/>
              </a:ext>
            </a:extLst>
          </p:cNvPr>
          <p:cNvSpPr txBox="1"/>
          <p:nvPr/>
        </p:nvSpPr>
        <p:spPr>
          <a:xfrm>
            <a:off x="6594555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Turku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680028-5FB9-2AC4-78D7-ACFCEC46443D}"/>
              </a:ext>
            </a:extLst>
          </p:cNvPr>
          <p:cNvSpPr/>
          <p:nvPr/>
        </p:nvSpPr>
        <p:spPr>
          <a:xfrm>
            <a:off x="7730389" y="4719794"/>
            <a:ext cx="1061178" cy="771749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0EF622-5CF6-2448-F712-4E7C06455AB1}"/>
              </a:ext>
            </a:extLst>
          </p:cNvPr>
          <p:cNvSpPr/>
          <p:nvPr/>
        </p:nvSpPr>
        <p:spPr>
          <a:xfrm>
            <a:off x="7750297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7E48DC-A13A-F6A3-15E4-C89AE998FC5F}"/>
              </a:ext>
            </a:extLst>
          </p:cNvPr>
          <p:cNvSpPr txBox="1"/>
          <p:nvPr/>
        </p:nvSpPr>
        <p:spPr>
          <a:xfrm>
            <a:off x="7845125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Aalto University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D70C7D-C530-A515-52CF-BA8FB35811E7}"/>
              </a:ext>
            </a:extLst>
          </p:cNvPr>
          <p:cNvSpPr/>
          <p:nvPr/>
        </p:nvSpPr>
        <p:spPr>
          <a:xfrm>
            <a:off x="950756" y="2182483"/>
            <a:ext cx="1061178" cy="771749"/>
          </a:xfrm>
          <a:prstGeom prst="rect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5346127-AAFC-9460-C50E-A792FA82DED7}"/>
              </a:ext>
            </a:extLst>
          </p:cNvPr>
          <p:cNvSpPr/>
          <p:nvPr/>
        </p:nvSpPr>
        <p:spPr>
          <a:xfrm>
            <a:off x="970664" y="303157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EE651-0446-613B-AA5B-74585146F569}"/>
              </a:ext>
            </a:extLst>
          </p:cNvPr>
          <p:cNvSpPr txBox="1"/>
          <p:nvPr/>
        </p:nvSpPr>
        <p:spPr>
          <a:xfrm>
            <a:off x="1252578" y="3041673"/>
            <a:ext cx="442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10B50DF-426B-6A47-1B27-28758DB29A57}"/>
              </a:ext>
            </a:extLst>
          </p:cNvPr>
          <p:cNvSpPr/>
          <p:nvPr/>
        </p:nvSpPr>
        <p:spPr>
          <a:xfrm>
            <a:off x="2148553" y="2182483"/>
            <a:ext cx="1061178" cy="771749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7019DEB-B44F-6053-E3BB-27B9A8347E15}"/>
              </a:ext>
            </a:extLst>
          </p:cNvPr>
          <p:cNvSpPr/>
          <p:nvPr/>
        </p:nvSpPr>
        <p:spPr>
          <a:xfrm>
            <a:off x="2168461" y="303157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68F80B2-9766-7153-FF86-C35566AB8D16}"/>
              </a:ext>
            </a:extLst>
          </p:cNvPr>
          <p:cNvSpPr txBox="1"/>
          <p:nvPr/>
        </p:nvSpPr>
        <p:spPr>
          <a:xfrm>
            <a:off x="2263289" y="299649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Freiburg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D2B73E-22D5-12A1-252B-236F3C2BEFE0}"/>
              </a:ext>
            </a:extLst>
          </p:cNvPr>
          <p:cNvSpPr/>
          <p:nvPr/>
        </p:nvSpPr>
        <p:spPr>
          <a:xfrm>
            <a:off x="978142" y="3458138"/>
            <a:ext cx="1061178" cy="771749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5509D0D-863A-2708-0781-1D2F98E35ED5}"/>
              </a:ext>
            </a:extLst>
          </p:cNvPr>
          <p:cNvSpPr/>
          <p:nvPr/>
        </p:nvSpPr>
        <p:spPr>
          <a:xfrm>
            <a:off x="998050" y="4307226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C3C277-8880-F9B4-1E7E-62BEBC4CC8F5}"/>
              </a:ext>
            </a:extLst>
          </p:cNvPr>
          <p:cNvSpPr txBox="1"/>
          <p:nvPr/>
        </p:nvSpPr>
        <p:spPr>
          <a:xfrm>
            <a:off x="1092878" y="4272154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RWTH University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E58F0EE-D05F-3849-5F07-687B74FFAACD}"/>
              </a:ext>
            </a:extLst>
          </p:cNvPr>
          <p:cNvSpPr/>
          <p:nvPr/>
        </p:nvSpPr>
        <p:spPr>
          <a:xfrm>
            <a:off x="2148430" y="3462284"/>
            <a:ext cx="1061178" cy="771749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739D453-7ED2-230E-EB7B-27D6720E454E}"/>
              </a:ext>
            </a:extLst>
          </p:cNvPr>
          <p:cNvSpPr/>
          <p:nvPr/>
        </p:nvSpPr>
        <p:spPr>
          <a:xfrm>
            <a:off x="2159420" y="431639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EF1D3-14D0-FFDC-2649-DE85B8BC0F6A}"/>
              </a:ext>
            </a:extLst>
          </p:cNvPr>
          <p:cNvSpPr txBox="1"/>
          <p:nvPr/>
        </p:nvSpPr>
        <p:spPr>
          <a:xfrm>
            <a:off x="2254248" y="428132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Heidelberg University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2BD09DFF-BF59-4752-F226-9080091D5122}"/>
              </a:ext>
            </a:extLst>
          </p:cNvPr>
          <p:cNvSpPr/>
          <p:nvPr/>
        </p:nvSpPr>
        <p:spPr>
          <a:xfrm>
            <a:off x="9013153" y="5853354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26E740-7F45-4901-D507-5532F9CB06EC}"/>
              </a:ext>
            </a:extLst>
          </p:cNvPr>
          <p:cNvSpPr txBox="1"/>
          <p:nvPr/>
        </p:nvSpPr>
        <p:spPr>
          <a:xfrm>
            <a:off x="8982205" y="5853353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D07AAD-5577-B873-B0B0-A446C4C6271D}"/>
              </a:ext>
            </a:extLst>
          </p:cNvPr>
          <p:cNvSpPr/>
          <p:nvPr/>
        </p:nvSpPr>
        <p:spPr>
          <a:xfrm>
            <a:off x="987473" y="4718825"/>
            <a:ext cx="1061178" cy="771749"/>
          </a:xfrm>
          <a:prstGeom prst="rect">
            <a:avLst/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9BD7C4A-72FF-C2F3-5E14-517E7F991C08}"/>
              </a:ext>
            </a:extLst>
          </p:cNvPr>
          <p:cNvSpPr/>
          <p:nvPr/>
        </p:nvSpPr>
        <p:spPr>
          <a:xfrm>
            <a:off x="1007381" y="556791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03B971-203D-6E02-0DD4-6171797623CE}"/>
              </a:ext>
            </a:extLst>
          </p:cNvPr>
          <p:cNvSpPr txBox="1"/>
          <p:nvPr/>
        </p:nvSpPr>
        <p:spPr>
          <a:xfrm>
            <a:off x="1102209" y="553284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Aalborg University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1F828F-736C-D48B-51EF-FF513CE9F7D0}"/>
              </a:ext>
            </a:extLst>
          </p:cNvPr>
          <p:cNvSpPr/>
          <p:nvPr/>
        </p:nvSpPr>
        <p:spPr>
          <a:xfrm>
            <a:off x="2146603" y="4718825"/>
            <a:ext cx="1061178" cy="771749"/>
          </a:xfrm>
          <a:prstGeom prst="rect">
            <a:avLst/>
          </a:prstGeom>
          <a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95DFAC6-3A57-2280-F675-B843C67E705A}"/>
              </a:ext>
            </a:extLst>
          </p:cNvPr>
          <p:cNvSpPr/>
          <p:nvPr/>
        </p:nvSpPr>
        <p:spPr>
          <a:xfrm>
            <a:off x="2166511" y="556791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BC5966-D0E1-E901-7F2E-C300597D9936}"/>
              </a:ext>
            </a:extLst>
          </p:cNvPr>
          <p:cNvSpPr txBox="1"/>
          <p:nvPr/>
        </p:nvSpPr>
        <p:spPr>
          <a:xfrm>
            <a:off x="2261339" y="553284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Roskilde University </a:t>
            </a:r>
          </a:p>
        </p:txBody>
      </p:sp>
    </p:spTree>
    <p:extLst>
      <p:ext uri="{BB962C8B-B14F-4D97-AF65-F5344CB8AC3E}">
        <p14:creationId xmlns:p14="http://schemas.microsoft.com/office/powerpoint/2010/main" val="148122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FF0AB6-3328-4C30-FF6A-D322204C7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221"/>
            <a:ext cx="4193931" cy="50077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044DA7-F121-2BFF-CFB6-38E6B5C9487D}"/>
              </a:ext>
            </a:extLst>
          </p:cNvPr>
          <p:cNvSpPr/>
          <p:nvPr/>
        </p:nvSpPr>
        <p:spPr>
          <a:xfrm>
            <a:off x="5883788" y="4811731"/>
            <a:ext cx="1901072" cy="5627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9AED9-8F21-BEFD-93BE-705ECD9E4208}"/>
              </a:ext>
            </a:extLst>
          </p:cNvPr>
          <p:cNvSpPr txBox="1"/>
          <p:nvPr/>
        </p:nvSpPr>
        <p:spPr>
          <a:xfrm>
            <a:off x="6246908" y="4903993"/>
            <a:ext cx="1151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SUBMIT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EC0C56-15DC-1EFD-BE72-CEF6CC56366D}"/>
              </a:ext>
            </a:extLst>
          </p:cNvPr>
          <p:cNvSpPr txBox="1"/>
          <p:nvPr/>
        </p:nvSpPr>
        <p:spPr>
          <a:xfrm>
            <a:off x="6430089" y="438430"/>
            <a:ext cx="1500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Log In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85D1C-CE5E-2C2F-0F4D-C7A7A93E6637}"/>
              </a:ext>
            </a:extLst>
          </p:cNvPr>
          <p:cNvSpPr txBox="1"/>
          <p:nvPr/>
        </p:nvSpPr>
        <p:spPr>
          <a:xfrm>
            <a:off x="5406024" y="1027735"/>
            <a:ext cx="3903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Hello! Let’s get started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A75AF4-65EE-C1A4-C8EE-93E7894898CA}"/>
              </a:ext>
            </a:extLst>
          </p:cNvPr>
          <p:cNvSpPr txBox="1"/>
          <p:nvPr/>
        </p:nvSpPr>
        <p:spPr>
          <a:xfrm>
            <a:off x="4555388" y="2202974"/>
            <a:ext cx="162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User Name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E0C01E-8570-722B-45C3-142BDA9FE03D}"/>
              </a:ext>
            </a:extLst>
          </p:cNvPr>
          <p:cNvCxnSpPr/>
          <p:nvPr/>
        </p:nvCxnSpPr>
        <p:spPr>
          <a:xfrm>
            <a:off x="4625727" y="2625330"/>
            <a:ext cx="44225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00E5EC-9417-CBDF-4332-E1E3A6225D7D}"/>
              </a:ext>
            </a:extLst>
          </p:cNvPr>
          <p:cNvSpPr txBox="1"/>
          <p:nvPr/>
        </p:nvSpPr>
        <p:spPr>
          <a:xfrm>
            <a:off x="4555388" y="3364589"/>
            <a:ext cx="162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Password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79904E-F541-BB3B-A6FD-56F769B867DB}"/>
              </a:ext>
            </a:extLst>
          </p:cNvPr>
          <p:cNvCxnSpPr/>
          <p:nvPr/>
        </p:nvCxnSpPr>
        <p:spPr>
          <a:xfrm>
            <a:off x="4625727" y="3786945"/>
            <a:ext cx="44225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FCED08-F467-FA6E-3F09-269E121AE8AF}"/>
              </a:ext>
            </a:extLst>
          </p:cNvPr>
          <p:cNvSpPr txBox="1"/>
          <p:nvPr/>
        </p:nvSpPr>
        <p:spPr>
          <a:xfrm>
            <a:off x="4857950" y="1535066"/>
            <a:ext cx="162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Admin Log 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100997-079B-63C9-7A30-B14B3A20E96F}"/>
              </a:ext>
            </a:extLst>
          </p:cNvPr>
          <p:cNvSpPr txBox="1"/>
          <p:nvPr/>
        </p:nvSpPr>
        <p:spPr>
          <a:xfrm>
            <a:off x="7408737" y="1532554"/>
            <a:ext cx="162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User Log 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C1AA13-320B-6C42-4529-B0249C9E9A12}"/>
              </a:ext>
            </a:extLst>
          </p:cNvPr>
          <p:cNvSpPr txBox="1"/>
          <p:nvPr/>
        </p:nvSpPr>
        <p:spPr>
          <a:xfrm>
            <a:off x="5246434" y="5550324"/>
            <a:ext cx="338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Don’t you have an account? </a:t>
            </a:r>
            <a:r>
              <a:rPr lang="en-US" sz="1600" b="1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2057267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2B5C47-E8B5-76AB-FF9C-ED2B3FBDF48A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CF4F4852-2086-0545-9FE2-93ADB64FDDFF}"/>
              </a:ext>
            </a:extLst>
          </p:cNvPr>
          <p:cNvSpPr/>
          <p:nvPr/>
        </p:nvSpPr>
        <p:spPr>
          <a:xfrm>
            <a:off x="375010" y="1146225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915491-5879-A8CD-5D94-61A4B0D364BB}"/>
              </a:ext>
            </a:extLst>
          </p:cNvPr>
          <p:cNvSpPr txBox="1"/>
          <p:nvPr/>
        </p:nvSpPr>
        <p:spPr>
          <a:xfrm>
            <a:off x="1130707" y="1221340"/>
            <a:ext cx="1878085" cy="769441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Mechanical Engineering 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BCCCAE-B532-5730-AE5D-57E1F50F99E8}"/>
              </a:ext>
            </a:extLst>
          </p:cNvPr>
          <p:cNvSpPr/>
          <p:nvPr/>
        </p:nvSpPr>
        <p:spPr>
          <a:xfrm>
            <a:off x="4103627" y="933054"/>
            <a:ext cx="1061178" cy="7717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10B8B6E4-2ABF-D39E-2AA7-76A116A61792}"/>
              </a:ext>
            </a:extLst>
          </p:cNvPr>
          <p:cNvSpPr/>
          <p:nvPr/>
        </p:nvSpPr>
        <p:spPr>
          <a:xfrm>
            <a:off x="4123535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4946FBB-E763-FA63-A96F-2B4F8AF9F43F}"/>
              </a:ext>
            </a:extLst>
          </p:cNvPr>
          <p:cNvSpPr txBox="1"/>
          <p:nvPr/>
        </p:nvSpPr>
        <p:spPr>
          <a:xfrm>
            <a:off x="4218363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Swinburne University 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D67A74A-4472-CA0E-CCF6-C1341E7828A2}"/>
              </a:ext>
            </a:extLst>
          </p:cNvPr>
          <p:cNvSpPr/>
          <p:nvPr/>
        </p:nvSpPr>
        <p:spPr>
          <a:xfrm>
            <a:off x="5319716" y="933054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B372DB73-7509-1CA4-9C22-D6531C1B53EC}"/>
              </a:ext>
            </a:extLst>
          </p:cNvPr>
          <p:cNvSpPr/>
          <p:nvPr/>
        </p:nvSpPr>
        <p:spPr>
          <a:xfrm>
            <a:off x="5339624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81A139-C578-6717-3CFB-D2DFF6852570}"/>
              </a:ext>
            </a:extLst>
          </p:cNvPr>
          <p:cNvSpPr txBox="1"/>
          <p:nvPr/>
        </p:nvSpPr>
        <p:spPr>
          <a:xfrm>
            <a:off x="5387797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Sydney 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4566DCE-7246-954E-D7BD-0D0A7E57FCF3}"/>
              </a:ext>
            </a:extLst>
          </p:cNvPr>
          <p:cNvSpPr/>
          <p:nvPr/>
        </p:nvSpPr>
        <p:spPr>
          <a:xfrm>
            <a:off x="6507812" y="933054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9D315B4-308C-A983-9BE5-81FD8A149AE5}"/>
              </a:ext>
            </a:extLst>
          </p:cNvPr>
          <p:cNvSpPr/>
          <p:nvPr/>
        </p:nvSpPr>
        <p:spPr>
          <a:xfrm>
            <a:off x="6518389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767DF02-5C64-9575-056E-927813642617}"/>
              </a:ext>
            </a:extLst>
          </p:cNvPr>
          <p:cNvSpPr txBox="1"/>
          <p:nvPr/>
        </p:nvSpPr>
        <p:spPr>
          <a:xfrm>
            <a:off x="659455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Melbourne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834301-CF22-B504-D37C-97B26F3B6A51}"/>
              </a:ext>
            </a:extLst>
          </p:cNvPr>
          <p:cNvSpPr/>
          <p:nvPr/>
        </p:nvSpPr>
        <p:spPr>
          <a:xfrm>
            <a:off x="7730389" y="933054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CBAF4BAA-7DE0-679B-EC01-04961FD5064E}"/>
              </a:ext>
            </a:extLst>
          </p:cNvPr>
          <p:cNvSpPr/>
          <p:nvPr/>
        </p:nvSpPr>
        <p:spPr>
          <a:xfrm>
            <a:off x="7750297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F12708B-FC77-E364-D114-9A599AEB4A1D}"/>
              </a:ext>
            </a:extLst>
          </p:cNvPr>
          <p:cNvSpPr txBox="1"/>
          <p:nvPr/>
        </p:nvSpPr>
        <p:spPr>
          <a:xfrm>
            <a:off x="784512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B32E835-5614-5C1A-E2EB-B198290F50AD}"/>
              </a:ext>
            </a:extLst>
          </p:cNvPr>
          <p:cNvSpPr/>
          <p:nvPr/>
        </p:nvSpPr>
        <p:spPr>
          <a:xfrm>
            <a:off x="4123535" y="2186142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6BDAC9A0-CE9D-6A42-28A8-1D043185BE3E}"/>
              </a:ext>
            </a:extLst>
          </p:cNvPr>
          <p:cNvSpPr/>
          <p:nvPr/>
        </p:nvSpPr>
        <p:spPr>
          <a:xfrm>
            <a:off x="4143443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C9735C-C951-BCBC-31A0-634A97E7DCD4}"/>
              </a:ext>
            </a:extLst>
          </p:cNvPr>
          <p:cNvSpPr txBox="1"/>
          <p:nvPr/>
        </p:nvSpPr>
        <p:spPr>
          <a:xfrm>
            <a:off x="4238271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965E2CA-37A1-05C7-0578-8FE0A4F096F9}"/>
              </a:ext>
            </a:extLst>
          </p:cNvPr>
          <p:cNvSpPr/>
          <p:nvPr/>
        </p:nvSpPr>
        <p:spPr>
          <a:xfrm>
            <a:off x="5339624" y="2186142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F61D4034-42F0-768B-66B4-CAEC209F0653}"/>
              </a:ext>
            </a:extLst>
          </p:cNvPr>
          <p:cNvSpPr/>
          <p:nvPr/>
        </p:nvSpPr>
        <p:spPr>
          <a:xfrm>
            <a:off x="5359532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5B17C99-213B-1785-E3AD-94D051DF1DBC}"/>
              </a:ext>
            </a:extLst>
          </p:cNvPr>
          <p:cNvSpPr txBox="1"/>
          <p:nvPr/>
        </p:nvSpPr>
        <p:spPr>
          <a:xfrm>
            <a:off x="5407705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6553B99-E2C9-7879-B6A5-6A341F3D0BB7}"/>
              </a:ext>
            </a:extLst>
          </p:cNvPr>
          <p:cNvSpPr/>
          <p:nvPr/>
        </p:nvSpPr>
        <p:spPr>
          <a:xfrm>
            <a:off x="6527720" y="2186142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D5F95ED7-0C6B-F7CB-9E6F-4854E7A1BF47}"/>
              </a:ext>
            </a:extLst>
          </p:cNvPr>
          <p:cNvSpPr/>
          <p:nvPr/>
        </p:nvSpPr>
        <p:spPr>
          <a:xfrm>
            <a:off x="6538297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5232E70-F64F-1342-72FA-6FF8C366E0CA}"/>
              </a:ext>
            </a:extLst>
          </p:cNvPr>
          <p:cNvSpPr txBox="1"/>
          <p:nvPr/>
        </p:nvSpPr>
        <p:spPr>
          <a:xfrm>
            <a:off x="661446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C593C94-83E4-7379-F8C6-C14E045B72B0}"/>
              </a:ext>
            </a:extLst>
          </p:cNvPr>
          <p:cNvSpPr/>
          <p:nvPr/>
        </p:nvSpPr>
        <p:spPr>
          <a:xfrm>
            <a:off x="7750297" y="2186142"/>
            <a:ext cx="1061178" cy="771749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FB1B1B9C-E5CF-AB56-968B-674003D44F37}"/>
              </a:ext>
            </a:extLst>
          </p:cNvPr>
          <p:cNvSpPr/>
          <p:nvPr/>
        </p:nvSpPr>
        <p:spPr>
          <a:xfrm>
            <a:off x="7770205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AC72A5E-4BE6-5FAE-5A06-337CBF90F976}"/>
              </a:ext>
            </a:extLst>
          </p:cNvPr>
          <p:cNvSpPr txBox="1"/>
          <p:nvPr/>
        </p:nvSpPr>
        <p:spPr>
          <a:xfrm>
            <a:off x="786503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1F43E3D-F3C3-2CEE-5867-BE1C39AC9987}"/>
              </a:ext>
            </a:extLst>
          </p:cNvPr>
          <p:cNvSpPr/>
          <p:nvPr/>
        </p:nvSpPr>
        <p:spPr>
          <a:xfrm>
            <a:off x="4123535" y="3439230"/>
            <a:ext cx="1061178" cy="7717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419A4D89-7276-51A4-018E-C871B8AC3D11}"/>
              </a:ext>
            </a:extLst>
          </p:cNvPr>
          <p:cNvSpPr/>
          <p:nvPr/>
        </p:nvSpPr>
        <p:spPr>
          <a:xfrm>
            <a:off x="4143443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EFD584E-2CB5-85AB-176D-AE9F8EC12BDA}"/>
              </a:ext>
            </a:extLst>
          </p:cNvPr>
          <p:cNvSpPr txBox="1"/>
          <p:nvPr/>
        </p:nvSpPr>
        <p:spPr>
          <a:xfrm>
            <a:off x="4238271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CA9D6AB-D5CC-FE9E-BD55-8C6563A417ED}"/>
              </a:ext>
            </a:extLst>
          </p:cNvPr>
          <p:cNvSpPr/>
          <p:nvPr/>
        </p:nvSpPr>
        <p:spPr>
          <a:xfrm>
            <a:off x="5339624" y="3439230"/>
            <a:ext cx="1061178" cy="771749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74064D6E-A96E-7173-0D39-AEBFCDA004D2}"/>
              </a:ext>
            </a:extLst>
          </p:cNvPr>
          <p:cNvSpPr/>
          <p:nvPr/>
        </p:nvSpPr>
        <p:spPr>
          <a:xfrm>
            <a:off x="5359532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8E0C375-3088-43EC-E2FD-29B7D40ACA54}"/>
              </a:ext>
            </a:extLst>
          </p:cNvPr>
          <p:cNvSpPr txBox="1"/>
          <p:nvPr/>
        </p:nvSpPr>
        <p:spPr>
          <a:xfrm>
            <a:off x="5407705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9600ABD-91DD-B75F-E566-5268E5774D62}"/>
              </a:ext>
            </a:extLst>
          </p:cNvPr>
          <p:cNvSpPr/>
          <p:nvPr/>
        </p:nvSpPr>
        <p:spPr>
          <a:xfrm>
            <a:off x="6527720" y="3439230"/>
            <a:ext cx="1061178" cy="77174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94167298-B7BB-0323-865A-C860453B1C30}"/>
              </a:ext>
            </a:extLst>
          </p:cNvPr>
          <p:cNvSpPr/>
          <p:nvPr/>
        </p:nvSpPr>
        <p:spPr>
          <a:xfrm>
            <a:off x="6538297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7C6F93A-5F4D-89FE-2229-399C167B4BD9}"/>
              </a:ext>
            </a:extLst>
          </p:cNvPr>
          <p:cNvSpPr txBox="1"/>
          <p:nvPr/>
        </p:nvSpPr>
        <p:spPr>
          <a:xfrm>
            <a:off x="661446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B7B7F69-87F7-713A-20E7-5348D7FB73BB}"/>
              </a:ext>
            </a:extLst>
          </p:cNvPr>
          <p:cNvSpPr/>
          <p:nvPr/>
        </p:nvSpPr>
        <p:spPr>
          <a:xfrm>
            <a:off x="7750297" y="3439230"/>
            <a:ext cx="1061178" cy="77174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07AC6B48-A4DF-7EE0-C530-679BDB3F450B}"/>
              </a:ext>
            </a:extLst>
          </p:cNvPr>
          <p:cNvSpPr/>
          <p:nvPr/>
        </p:nvSpPr>
        <p:spPr>
          <a:xfrm>
            <a:off x="7770205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9969E03-1AEC-0F01-1A80-028502DFB493}"/>
              </a:ext>
            </a:extLst>
          </p:cNvPr>
          <p:cNvSpPr txBox="1"/>
          <p:nvPr/>
        </p:nvSpPr>
        <p:spPr>
          <a:xfrm>
            <a:off x="786503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374C36D-D3B8-FD13-CB50-2B47010F961D}"/>
              </a:ext>
            </a:extLst>
          </p:cNvPr>
          <p:cNvSpPr/>
          <p:nvPr/>
        </p:nvSpPr>
        <p:spPr>
          <a:xfrm>
            <a:off x="4103627" y="4719794"/>
            <a:ext cx="1061178" cy="771749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6A0173E3-F24F-5619-05AC-11833A69E020}"/>
              </a:ext>
            </a:extLst>
          </p:cNvPr>
          <p:cNvSpPr/>
          <p:nvPr/>
        </p:nvSpPr>
        <p:spPr>
          <a:xfrm>
            <a:off x="4123535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2A548B0-AE59-275D-7195-19BD8B5952FE}"/>
              </a:ext>
            </a:extLst>
          </p:cNvPr>
          <p:cNvSpPr txBox="1"/>
          <p:nvPr/>
        </p:nvSpPr>
        <p:spPr>
          <a:xfrm>
            <a:off x="4218363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Tampere University 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B98B96E5-09BE-45DD-8431-B8F5260747DF}"/>
              </a:ext>
            </a:extLst>
          </p:cNvPr>
          <p:cNvSpPr/>
          <p:nvPr/>
        </p:nvSpPr>
        <p:spPr>
          <a:xfrm>
            <a:off x="5319716" y="4719794"/>
            <a:ext cx="1061178" cy="771749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B370FF9D-FF11-BCB3-CE4B-60AEAF7CFC57}"/>
              </a:ext>
            </a:extLst>
          </p:cNvPr>
          <p:cNvSpPr/>
          <p:nvPr/>
        </p:nvSpPr>
        <p:spPr>
          <a:xfrm>
            <a:off x="5339624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8526972-A924-4872-BC70-F8ED2F8D41CC}"/>
              </a:ext>
            </a:extLst>
          </p:cNvPr>
          <p:cNvSpPr txBox="1"/>
          <p:nvPr/>
        </p:nvSpPr>
        <p:spPr>
          <a:xfrm>
            <a:off x="5387797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Oulu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AD33B163-5699-F137-27CF-67661645AD39}"/>
              </a:ext>
            </a:extLst>
          </p:cNvPr>
          <p:cNvSpPr/>
          <p:nvPr/>
        </p:nvSpPr>
        <p:spPr>
          <a:xfrm>
            <a:off x="6507812" y="4719794"/>
            <a:ext cx="1061178" cy="771749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EFAA75B7-A86A-BF15-BB99-01249FB253E3}"/>
              </a:ext>
            </a:extLst>
          </p:cNvPr>
          <p:cNvSpPr/>
          <p:nvPr/>
        </p:nvSpPr>
        <p:spPr>
          <a:xfrm>
            <a:off x="6518389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B7A6028-099D-B663-544F-4ABDEAE98FE9}"/>
              </a:ext>
            </a:extLst>
          </p:cNvPr>
          <p:cNvSpPr txBox="1"/>
          <p:nvPr/>
        </p:nvSpPr>
        <p:spPr>
          <a:xfrm>
            <a:off x="6594555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Turku 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A625CAF-8024-32D7-0BC2-8E57D279B352}"/>
              </a:ext>
            </a:extLst>
          </p:cNvPr>
          <p:cNvSpPr/>
          <p:nvPr/>
        </p:nvSpPr>
        <p:spPr>
          <a:xfrm>
            <a:off x="7730389" y="4719794"/>
            <a:ext cx="1061178" cy="771749"/>
          </a:xfrm>
          <a:prstGeom prst="rect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C495686B-53F2-46C3-AEF9-F370B83FEE70}"/>
              </a:ext>
            </a:extLst>
          </p:cNvPr>
          <p:cNvSpPr/>
          <p:nvPr/>
        </p:nvSpPr>
        <p:spPr>
          <a:xfrm>
            <a:off x="7750297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9C7B731-E414-0A52-B99F-34B3B1A06745}"/>
              </a:ext>
            </a:extLst>
          </p:cNvPr>
          <p:cNvSpPr txBox="1"/>
          <p:nvPr/>
        </p:nvSpPr>
        <p:spPr>
          <a:xfrm>
            <a:off x="7845125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Aalto University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8173236-14C5-3D1C-E072-3919DDAF2D5C}"/>
              </a:ext>
            </a:extLst>
          </p:cNvPr>
          <p:cNvSpPr/>
          <p:nvPr/>
        </p:nvSpPr>
        <p:spPr>
          <a:xfrm>
            <a:off x="849306" y="2658913"/>
            <a:ext cx="1061178" cy="771749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E1DC9E5C-D7D7-9FB6-1950-A8EE1EFA9087}"/>
              </a:ext>
            </a:extLst>
          </p:cNvPr>
          <p:cNvSpPr/>
          <p:nvPr/>
        </p:nvSpPr>
        <p:spPr>
          <a:xfrm>
            <a:off x="869214" y="350800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6535D04-EA04-13A5-5559-006F1F947DB0}"/>
              </a:ext>
            </a:extLst>
          </p:cNvPr>
          <p:cNvSpPr txBox="1"/>
          <p:nvPr/>
        </p:nvSpPr>
        <p:spPr>
          <a:xfrm>
            <a:off x="1151128" y="3518103"/>
            <a:ext cx="442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C1593EB-B590-B33D-F9D4-BE95AF5D9509}"/>
              </a:ext>
            </a:extLst>
          </p:cNvPr>
          <p:cNvSpPr/>
          <p:nvPr/>
        </p:nvSpPr>
        <p:spPr>
          <a:xfrm>
            <a:off x="2047103" y="2658913"/>
            <a:ext cx="1061178" cy="771749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ABF61F0D-DC00-C1FE-2F7F-99979DB9CDAB}"/>
              </a:ext>
            </a:extLst>
          </p:cNvPr>
          <p:cNvSpPr/>
          <p:nvPr/>
        </p:nvSpPr>
        <p:spPr>
          <a:xfrm>
            <a:off x="2067011" y="350800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D97E7BF-A880-F175-0813-CDD54F9CBDBC}"/>
              </a:ext>
            </a:extLst>
          </p:cNvPr>
          <p:cNvSpPr txBox="1"/>
          <p:nvPr/>
        </p:nvSpPr>
        <p:spPr>
          <a:xfrm>
            <a:off x="2161839" y="347292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Freiburg 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2027E7A-728E-3D47-5E9B-EAE3603C7B96}"/>
              </a:ext>
            </a:extLst>
          </p:cNvPr>
          <p:cNvSpPr/>
          <p:nvPr/>
        </p:nvSpPr>
        <p:spPr>
          <a:xfrm>
            <a:off x="876692" y="3934568"/>
            <a:ext cx="1061178" cy="771749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77D68799-AA4D-BE39-ACAF-483839B5CF8B}"/>
              </a:ext>
            </a:extLst>
          </p:cNvPr>
          <p:cNvSpPr/>
          <p:nvPr/>
        </p:nvSpPr>
        <p:spPr>
          <a:xfrm>
            <a:off x="896600" y="4783656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87509AB-7A41-6348-D89B-73C6653941FC}"/>
              </a:ext>
            </a:extLst>
          </p:cNvPr>
          <p:cNvSpPr txBox="1"/>
          <p:nvPr/>
        </p:nvSpPr>
        <p:spPr>
          <a:xfrm>
            <a:off x="991428" y="4748584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RWTH University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C4682C5-B507-D536-7C82-06BF27931440}"/>
              </a:ext>
            </a:extLst>
          </p:cNvPr>
          <p:cNvSpPr/>
          <p:nvPr/>
        </p:nvSpPr>
        <p:spPr>
          <a:xfrm>
            <a:off x="2046980" y="3938714"/>
            <a:ext cx="1061178" cy="771749"/>
          </a:xfrm>
          <a:prstGeom prst="rect">
            <a:avLst/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: Rounded Corners 211">
            <a:extLst>
              <a:ext uri="{FF2B5EF4-FFF2-40B4-BE49-F238E27FC236}">
                <a16:creationId xmlns:a16="http://schemas.microsoft.com/office/drawing/2014/main" id="{6A8A2ECF-1CDF-6482-83DF-C26CE12C4A19}"/>
              </a:ext>
            </a:extLst>
          </p:cNvPr>
          <p:cNvSpPr/>
          <p:nvPr/>
        </p:nvSpPr>
        <p:spPr>
          <a:xfrm>
            <a:off x="2057970" y="479282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0604DD2-BC59-4F53-22B3-ED1629470E79}"/>
              </a:ext>
            </a:extLst>
          </p:cNvPr>
          <p:cNvSpPr txBox="1"/>
          <p:nvPr/>
        </p:nvSpPr>
        <p:spPr>
          <a:xfrm>
            <a:off x="2152798" y="475775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Heidelberg University </a:t>
            </a:r>
          </a:p>
        </p:txBody>
      </p:sp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83B714B7-EB77-5B28-20B2-294B1A3EAE8F}"/>
              </a:ext>
            </a:extLst>
          </p:cNvPr>
          <p:cNvSpPr/>
          <p:nvPr/>
        </p:nvSpPr>
        <p:spPr>
          <a:xfrm>
            <a:off x="9013153" y="5853354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9F843F6-6272-F86E-D2D1-C37ADAE4A5B9}"/>
              </a:ext>
            </a:extLst>
          </p:cNvPr>
          <p:cNvSpPr txBox="1"/>
          <p:nvPr/>
        </p:nvSpPr>
        <p:spPr>
          <a:xfrm>
            <a:off x="8982205" y="5853353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4253312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C0816-DC1C-81C3-F0E4-431817A6CE86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C697B26F-B8C7-488D-743F-1FD0DDE1ADF5}"/>
              </a:ext>
            </a:extLst>
          </p:cNvPr>
          <p:cNvSpPr/>
          <p:nvPr/>
        </p:nvSpPr>
        <p:spPr>
          <a:xfrm>
            <a:off x="375399" y="1147197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F4B52-66B5-DCF6-92F8-D4616345FAEB}"/>
              </a:ext>
            </a:extLst>
          </p:cNvPr>
          <p:cNvSpPr txBox="1"/>
          <p:nvPr/>
        </p:nvSpPr>
        <p:spPr>
          <a:xfrm>
            <a:off x="520918" y="1373297"/>
            <a:ext cx="3338637" cy="446276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Electrical Engineering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E52B4E-5F6E-226A-61C1-BB8178DB942B}"/>
              </a:ext>
            </a:extLst>
          </p:cNvPr>
          <p:cNvSpPr/>
          <p:nvPr/>
        </p:nvSpPr>
        <p:spPr>
          <a:xfrm>
            <a:off x="4123535" y="2186142"/>
            <a:ext cx="1061178" cy="77174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E8E64F-F5F6-6417-474A-0900CCD2A71A}"/>
              </a:ext>
            </a:extLst>
          </p:cNvPr>
          <p:cNvSpPr/>
          <p:nvPr/>
        </p:nvSpPr>
        <p:spPr>
          <a:xfrm>
            <a:off x="4143443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7552E0-F75D-566A-AB18-A2DDC1BF9DB3}"/>
              </a:ext>
            </a:extLst>
          </p:cNvPr>
          <p:cNvSpPr txBox="1"/>
          <p:nvPr/>
        </p:nvSpPr>
        <p:spPr>
          <a:xfrm>
            <a:off x="4238271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3A8A5B-5326-5A9A-1B7A-103AC13A1B91}"/>
              </a:ext>
            </a:extLst>
          </p:cNvPr>
          <p:cNvSpPr/>
          <p:nvPr/>
        </p:nvSpPr>
        <p:spPr>
          <a:xfrm>
            <a:off x="5339624" y="2186142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66F8C4-C271-FCB5-0F9B-F4F8715365E7}"/>
              </a:ext>
            </a:extLst>
          </p:cNvPr>
          <p:cNvSpPr/>
          <p:nvPr/>
        </p:nvSpPr>
        <p:spPr>
          <a:xfrm>
            <a:off x="5359532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E153B-B4DF-A7E0-1216-76B1B55AF4E8}"/>
              </a:ext>
            </a:extLst>
          </p:cNvPr>
          <p:cNvSpPr txBox="1"/>
          <p:nvPr/>
        </p:nvSpPr>
        <p:spPr>
          <a:xfrm>
            <a:off x="5407705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9A620B-6387-2341-F4AB-495168D34723}"/>
              </a:ext>
            </a:extLst>
          </p:cNvPr>
          <p:cNvSpPr/>
          <p:nvPr/>
        </p:nvSpPr>
        <p:spPr>
          <a:xfrm>
            <a:off x="6527720" y="2186142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897A58-C612-D618-2F26-6441BAC683D3}"/>
              </a:ext>
            </a:extLst>
          </p:cNvPr>
          <p:cNvSpPr/>
          <p:nvPr/>
        </p:nvSpPr>
        <p:spPr>
          <a:xfrm>
            <a:off x="6538297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B1F76-5957-12CB-CA99-ED8634AC7283}"/>
              </a:ext>
            </a:extLst>
          </p:cNvPr>
          <p:cNvSpPr txBox="1"/>
          <p:nvPr/>
        </p:nvSpPr>
        <p:spPr>
          <a:xfrm>
            <a:off x="661446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55DE2-22CE-0DDF-9DA8-8338C701E8FE}"/>
              </a:ext>
            </a:extLst>
          </p:cNvPr>
          <p:cNvSpPr/>
          <p:nvPr/>
        </p:nvSpPr>
        <p:spPr>
          <a:xfrm>
            <a:off x="7750297" y="2186142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03C3D61-6BF4-F4D4-D8BD-60ABE30C0E61}"/>
              </a:ext>
            </a:extLst>
          </p:cNvPr>
          <p:cNvSpPr/>
          <p:nvPr/>
        </p:nvSpPr>
        <p:spPr>
          <a:xfrm>
            <a:off x="7770205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A0F02-DF7C-C87E-67C4-803EF20C606A}"/>
              </a:ext>
            </a:extLst>
          </p:cNvPr>
          <p:cNvSpPr txBox="1"/>
          <p:nvPr/>
        </p:nvSpPr>
        <p:spPr>
          <a:xfrm>
            <a:off x="786503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AE8CC7-E42C-09A8-9111-8170D4779590}"/>
              </a:ext>
            </a:extLst>
          </p:cNvPr>
          <p:cNvSpPr/>
          <p:nvPr/>
        </p:nvSpPr>
        <p:spPr>
          <a:xfrm>
            <a:off x="4123535" y="3439230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4D8315E-E355-C36E-007A-77F1258AF3F1}"/>
              </a:ext>
            </a:extLst>
          </p:cNvPr>
          <p:cNvSpPr/>
          <p:nvPr/>
        </p:nvSpPr>
        <p:spPr>
          <a:xfrm>
            <a:off x="4143443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B15F43-4FF3-9AB9-5836-BD691ED85EF7}"/>
              </a:ext>
            </a:extLst>
          </p:cNvPr>
          <p:cNvSpPr txBox="1"/>
          <p:nvPr/>
        </p:nvSpPr>
        <p:spPr>
          <a:xfrm>
            <a:off x="4238271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8EDEC9-9BB0-8DAF-6328-5AAE875025E7}"/>
              </a:ext>
            </a:extLst>
          </p:cNvPr>
          <p:cNvSpPr/>
          <p:nvPr/>
        </p:nvSpPr>
        <p:spPr>
          <a:xfrm>
            <a:off x="5339624" y="3439230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5BFD71A-42E7-0B19-5A05-082A84704EB9}"/>
              </a:ext>
            </a:extLst>
          </p:cNvPr>
          <p:cNvSpPr/>
          <p:nvPr/>
        </p:nvSpPr>
        <p:spPr>
          <a:xfrm>
            <a:off x="5359532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151AB-8BE2-845C-8C59-659EB4C31D5A}"/>
              </a:ext>
            </a:extLst>
          </p:cNvPr>
          <p:cNvSpPr txBox="1"/>
          <p:nvPr/>
        </p:nvSpPr>
        <p:spPr>
          <a:xfrm>
            <a:off x="5407705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657D70-9DF2-220C-9208-0A01050AE32E}"/>
              </a:ext>
            </a:extLst>
          </p:cNvPr>
          <p:cNvSpPr/>
          <p:nvPr/>
        </p:nvSpPr>
        <p:spPr>
          <a:xfrm>
            <a:off x="6527720" y="3439230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884D43-61CF-E77F-8BFF-95835442B9F3}"/>
              </a:ext>
            </a:extLst>
          </p:cNvPr>
          <p:cNvSpPr/>
          <p:nvPr/>
        </p:nvSpPr>
        <p:spPr>
          <a:xfrm>
            <a:off x="6538297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23D69D-9292-552F-4833-51F8BAEF369A}"/>
              </a:ext>
            </a:extLst>
          </p:cNvPr>
          <p:cNvSpPr txBox="1"/>
          <p:nvPr/>
        </p:nvSpPr>
        <p:spPr>
          <a:xfrm>
            <a:off x="661446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C36689-CCDB-AC8B-41C0-739621436177}"/>
              </a:ext>
            </a:extLst>
          </p:cNvPr>
          <p:cNvSpPr/>
          <p:nvPr/>
        </p:nvSpPr>
        <p:spPr>
          <a:xfrm>
            <a:off x="7750297" y="3439230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FAD029D-AC1F-85FA-F033-4A4FF9154645}"/>
              </a:ext>
            </a:extLst>
          </p:cNvPr>
          <p:cNvSpPr/>
          <p:nvPr/>
        </p:nvSpPr>
        <p:spPr>
          <a:xfrm>
            <a:off x="7770205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E06108-7926-D152-A103-76572CB27ECD}"/>
              </a:ext>
            </a:extLst>
          </p:cNvPr>
          <p:cNvSpPr txBox="1"/>
          <p:nvPr/>
        </p:nvSpPr>
        <p:spPr>
          <a:xfrm>
            <a:off x="786503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56040A-2D85-D344-3B14-1BD08DFA8E74}"/>
              </a:ext>
            </a:extLst>
          </p:cNvPr>
          <p:cNvSpPr/>
          <p:nvPr/>
        </p:nvSpPr>
        <p:spPr>
          <a:xfrm>
            <a:off x="4114204" y="933054"/>
            <a:ext cx="1061178" cy="771749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A014AEA-34E8-D44D-5D0A-99594279BC84}"/>
              </a:ext>
            </a:extLst>
          </p:cNvPr>
          <p:cNvSpPr/>
          <p:nvPr/>
        </p:nvSpPr>
        <p:spPr>
          <a:xfrm>
            <a:off x="4134112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C29231-D68E-2F2C-CDB1-3CA7EF85D1C1}"/>
              </a:ext>
            </a:extLst>
          </p:cNvPr>
          <p:cNvSpPr txBox="1"/>
          <p:nvPr/>
        </p:nvSpPr>
        <p:spPr>
          <a:xfrm>
            <a:off x="4228940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Tampere University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6DA159-0E68-DACD-CC50-B6C004F01C30}"/>
              </a:ext>
            </a:extLst>
          </p:cNvPr>
          <p:cNvSpPr/>
          <p:nvPr/>
        </p:nvSpPr>
        <p:spPr>
          <a:xfrm>
            <a:off x="5330293" y="933054"/>
            <a:ext cx="1061178" cy="7717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9A3B937-964E-156B-B94D-D48A7E6A3270}"/>
              </a:ext>
            </a:extLst>
          </p:cNvPr>
          <p:cNvSpPr/>
          <p:nvPr/>
        </p:nvSpPr>
        <p:spPr>
          <a:xfrm>
            <a:off x="5350201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6184B2-E488-885D-CCDF-1D8A1AEB1C79}"/>
              </a:ext>
            </a:extLst>
          </p:cNvPr>
          <p:cNvSpPr txBox="1"/>
          <p:nvPr/>
        </p:nvSpPr>
        <p:spPr>
          <a:xfrm>
            <a:off x="5398374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Oulu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3C3423-10F3-8FB0-1DA9-9BF6ED78421B}"/>
              </a:ext>
            </a:extLst>
          </p:cNvPr>
          <p:cNvSpPr/>
          <p:nvPr/>
        </p:nvSpPr>
        <p:spPr>
          <a:xfrm>
            <a:off x="6518389" y="933054"/>
            <a:ext cx="1061178" cy="771749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2256E1D-0E32-F040-CBBB-3D9ACBD74A26}"/>
              </a:ext>
            </a:extLst>
          </p:cNvPr>
          <p:cNvSpPr/>
          <p:nvPr/>
        </p:nvSpPr>
        <p:spPr>
          <a:xfrm>
            <a:off x="6528966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C7AF0D-FF45-8C5E-1AC0-616018E28A0D}"/>
              </a:ext>
            </a:extLst>
          </p:cNvPr>
          <p:cNvSpPr txBox="1"/>
          <p:nvPr/>
        </p:nvSpPr>
        <p:spPr>
          <a:xfrm>
            <a:off x="6605132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Turku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81E4CF7-1D01-02C7-56E1-E1F7900C51EF}"/>
              </a:ext>
            </a:extLst>
          </p:cNvPr>
          <p:cNvSpPr/>
          <p:nvPr/>
        </p:nvSpPr>
        <p:spPr>
          <a:xfrm>
            <a:off x="7740966" y="933054"/>
            <a:ext cx="1061178" cy="77174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53CC926-923D-32EE-28D9-7E78B03D7B22}"/>
              </a:ext>
            </a:extLst>
          </p:cNvPr>
          <p:cNvSpPr/>
          <p:nvPr/>
        </p:nvSpPr>
        <p:spPr>
          <a:xfrm>
            <a:off x="7760874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AB493D-59C8-2C3F-0905-72EA3BCC3F88}"/>
              </a:ext>
            </a:extLst>
          </p:cNvPr>
          <p:cNvSpPr txBox="1"/>
          <p:nvPr/>
        </p:nvSpPr>
        <p:spPr>
          <a:xfrm>
            <a:off x="7855702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Aalto University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3BA632-4BFD-506D-0BB9-EE8E7CFD046C}"/>
              </a:ext>
            </a:extLst>
          </p:cNvPr>
          <p:cNvSpPr/>
          <p:nvPr/>
        </p:nvSpPr>
        <p:spPr>
          <a:xfrm>
            <a:off x="849306" y="2658913"/>
            <a:ext cx="1061178" cy="77174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D4EB485-0317-FE63-6E1F-90C613435AF8}"/>
              </a:ext>
            </a:extLst>
          </p:cNvPr>
          <p:cNvSpPr/>
          <p:nvPr/>
        </p:nvSpPr>
        <p:spPr>
          <a:xfrm>
            <a:off x="869214" y="350800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11B5C2-B15F-0617-AE22-BCD72951CA5F}"/>
              </a:ext>
            </a:extLst>
          </p:cNvPr>
          <p:cNvSpPr txBox="1"/>
          <p:nvPr/>
        </p:nvSpPr>
        <p:spPr>
          <a:xfrm>
            <a:off x="1151128" y="3518103"/>
            <a:ext cx="442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7B173F-070D-529C-69F8-DBE2E3184B80}"/>
              </a:ext>
            </a:extLst>
          </p:cNvPr>
          <p:cNvSpPr/>
          <p:nvPr/>
        </p:nvSpPr>
        <p:spPr>
          <a:xfrm>
            <a:off x="2047103" y="2658913"/>
            <a:ext cx="1061178" cy="771749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9896D21-9841-EB53-DF28-796CEC4FA6B8}"/>
              </a:ext>
            </a:extLst>
          </p:cNvPr>
          <p:cNvSpPr/>
          <p:nvPr/>
        </p:nvSpPr>
        <p:spPr>
          <a:xfrm>
            <a:off x="2067011" y="350800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B59742E-2BB3-AA2C-BD5E-F43C900045E9}"/>
              </a:ext>
            </a:extLst>
          </p:cNvPr>
          <p:cNvSpPr txBox="1"/>
          <p:nvPr/>
        </p:nvSpPr>
        <p:spPr>
          <a:xfrm>
            <a:off x="2161839" y="347292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Freiburg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EA2A6E-D92E-913C-43A7-77E76C0E817F}"/>
              </a:ext>
            </a:extLst>
          </p:cNvPr>
          <p:cNvSpPr/>
          <p:nvPr/>
        </p:nvSpPr>
        <p:spPr>
          <a:xfrm>
            <a:off x="876692" y="3934568"/>
            <a:ext cx="1061178" cy="771749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E76E91F-0458-ECBA-CF99-2D4523A5BCC7}"/>
              </a:ext>
            </a:extLst>
          </p:cNvPr>
          <p:cNvSpPr/>
          <p:nvPr/>
        </p:nvSpPr>
        <p:spPr>
          <a:xfrm>
            <a:off x="896600" y="4783656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69ACC3-475C-F91E-51B6-5AD021E001C5}"/>
              </a:ext>
            </a:extLst>
          </p:cNvPr>
          <p:cNvSpPr txBox="1"/>
          <p:nvPr/>
        </p:nvSpPr>
        <p:spPr>
          <a:xfrm>
            <a:off x="991428" y="4748584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RWTH University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AF8AEF-FC33-5C59-9BE0-CB589569D52E}"/>
              </a:ext>
            </a:extLst>
          </p:cNvPr>
          <p:cNvSpPr/>
          <p:nvPr/>
        </p:nvSpPr>
        <p:spPr>
          <a:xfrm>
            <a:off x="2046980" y="3938714"/>
            <a:ext cx="1061178" cy="771749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AB80333-542E-92CE-AFDD-73DA63CF16E6}"/>
              </a:ext>
            </a:extLst>
          </p:cNvPr>
          <p:cNvSpPr/>
          <p:nvPr/>
        </p:nvSpPr>
        <p:spPr>
          <a:xfrm>
            <a:off x="2057970" y="479282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B11FA6-E13F-DDCB-CD0B-A913C51C1555}"/>
              </a:ext>
            </a:extLst>
          </p:cNvPr>
          <p:cNvSpPr txBox="1"/>
          <p:nvPr/>
        </p:nvSpPr>
        <p:spPr>
          <a:xfrm>
            <a:off x="2152798" y="475775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Heidelberg University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098A74A-9674-CE44-CDB5-A9C4EA816454}"/>
              </a:ext>
            </a:extLst>
          </p:cNvPr>
          <p:cNvSpPr/>
          <p:nvPr/>
        </p:nvSpPr>
        <p:spPr>
          <a:xfrm>
            <a:off x="9013153" y="5853354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CA57C-BA8F-6CC9-C0C4-A57FD901B182}"/>
              </a:ext>
            </a:extLst>
          </p:cNvPr>
          <p:cNvSpPr txBox="1"/>
          <p:nvPr/>
        </p:nvSpPr>
        <p:spPr>
          <a:xfrm>
            <a:off x="8982205" y="5853353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0C1123-932F-E6A4-FC5E-2FF1E0C90395}"/>
              </a:ext>
            </a:extLst>
          </p:cNvPr>
          <p:cNvSpPr/>
          <p:nvPr/>
        </p:nvSpPr>
        <p:spPr>
          <a:xfrm>
            <a:off x="7745595" y="4664845"/>
            <a:ext cx="1061178" cy="771749"/>
          </a:xfrm>
          <a:prstGeom prst="rect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8084C80-EE2C-5ABB-0AA7-B6046560A034}"/>
              </a:ext>
            </a:extLst>
          </p:cNvPr>
          <p:cNvSpPr/>
          <p:nvPr/>
        </p:nvSpPr>
        <p:spPr>
          <a:xfrm>
            <a:off x="7765503" y="551393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AEF756-5927-0D5D-CD3C-F77DE927CC92}"/>
              </a:ext>
            </a:extLst>
          </p:cNvPr>
          <p:cNvSpPr txBox="1"/>
          <p:nvPr/>
        </p:nvSpPr>
        <p:spPr>
          <a:xfrm>
            <a:off x="7860331" y="547886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Aalborg University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5DD56C-C501-A6CE-3F9B-170BA15B4DB1}"/>
              </a:ext>
            </a:extLst>
          </p:cNvPr>
          <p:cNvSpPr/>
          <p:nvPr/>
        </p:nvSpPr>
        <p:spPr>
          <a:xfrm>
            <a:off x="6531700" y="4670005"/>
            <a:ext cx="1061178" cy="771749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F83BA47-F4EE-A30E-94DF-4A957CDB1F9E}"/>
              </a:ext>
            </a:extLst>
          </p:cNvPr>
          <p:cNvSpPr/>
          <p:nvPr/>
        </p:nvSpPr>
        <p:spPr>
          <a:xfrm>
            <a:off x="6551608" y="551909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E81CD4-EE7E-039E-2406-1FAC63F1DA89}"/>
              </a:ext>
            </a:extLst>
          </p:cNvPr>
          <p:cNvSpPr txBox="1"/>
          <p:nvPr/>
        </p:nvSpPr>
        <p:spPr>
          <a:xfrm>
            <a:off x="6646436" y="548402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Roskilde University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DF0567-F160-EFCD-D1FB-E2A8F92BAEFA}"/>
              </a:ext>
            </a:extLst>
          </p:cNvPr>
          <p:cNvSpPr/>
          <p:nvPr/>
        </p:nvSpPr>
        <p:spPr>
          <a:xfrm>
            <a:off x="4143443" y="4670005"/>
            <a:ext cx="1061178" cy="771749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4BBEB86-893A-6B0D-56E2-7ACE1E8F0980}"/>
              </a:ext>
            </a:extLst>
          </p:cNvPr>
          <p:cNvSpPr/>
          <p:nvPr/>
        </p:nvSpPr>
        <p:spPr>
          <a:xfrm>
            <a:off x="4163351" y="551909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CBF82D-D0FE-911D-0093-325681FB8C03}"/>
              </a:ext>
            </a:extLst>
          </p:cNvPr>
          <p:cNvSpPr txBox="1"/>
          <p:nvPr/>
        </p:nvSpPr>
        <p:spPr>
          <a:xfrm>
            <a:off x="4258179" y="548402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A76BC-D471-09AB-ED5B-7E65B5851E91}"/>
              </a:ext>
            </a:extLst>
          </p:cNvPr>
          <p:cNvSpPr/>
          <p:nvPr/>
        </p:nvSpPr>
        <p:spPr>
          <a:xfrm>
            <a:off x="5349228" y="4670005"/>
            <a:ext cx="1061178" cy="771749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E0E5BE4-43FB-4367-9B8D-60738F1085A0}"/>
              </a:ext>
            </a:extLst>
          </p:cNvPr>
          <p:cNvSpPr/>
          <p:nvPr/>
        </p:nvSpPr>
        <p:spPr>
          <a:xfrm>
            <a:off x="5369136" y="551909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9FC783-F3BC-313E-4929-E91BCEB8A255}"/>
              </a:ext>
            </a:extLst>
          </p:cNvPr>
          <p:cNvSpPr txBox="1"/>
          <p:nvPr/>
        </p:nvSpPr>
        <p:spPr>
          <a:xfrm>
            <a:off x="5463964" y="548402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Utara University </a:t>
            </a:r>
          </a:p>
        </p:txBody>
      </p:sp>
    </p:spTree>
    <p:extLst>
      <p:ext uri="{BB962C8B-B14F-4D97-AF65-F5344CB8AC3E}">
        <p14:creationId xmlns:p14="http://schemas.microsoft.com/office/powerpoint/2010/main" val="269360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D39E60-981F-C7FD-B9F3-9F0A1C83775A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6D291821-27A7-1959-8500-F488772509F7}"/>
              </a:ext>
            </a:extLst>
          </p:cNvPr>
          <p:cNvSpPr/>
          <p:nvPr/>
        </p:nvSpPr>
        <p:spPr>
          <a:xfrm>
            <a:off x="375399" y="1147197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05D02-7009-B5A5-2647-B027FEE05966}"/>
              </a:ext>
            </a:extLst>
          </p:cNvPr>
          <p:cNvSpPr txBox="1"/>
          <p:nvPr/>
        </p:nvSpPr>
        <p:spPr>
          <a:xfrm>
            <a:off x="450582" y="1373297"/>
            <a:ext cx="3279827" cy="446276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Biomedical Engineering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255CD-02D8-18F1-F194-A2093C783BF8}"/>
              </a:ext>
            </a:extLst>
          </p:cNvPr>
          <p:cNvSpPr/>
          <p:nvPr/>
        </p:nvSpPr>
        <p:spPr>
          <a:xfrm>
            <a:off x="4123535" y="2186142"/>
            <a:ext cx="1061178" cy="77174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88CBCD-4976-539A-A2E8-E33DEBE33729}"/>
              </a:ext>
            </a:extLst>
          </p:cNvPr>
          <p:cNvSpPr/>
          <p:nvPr/>
        </p:nvSpPr>
        <p:spPr>
          <a:xfrm>
            <a:off x="4143443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CA207-98C7-EDD6-F735-1B114958D2C0}"/>
              </a:ext>
            </a:extLst>
          </p:cNvPr>
          <p:cNvSpPr txBox="1"/>
          <p:nvPr/>
        </p:nvSpPr>
        <p:spPr>
          <a:xfrm>
            <a:off x="4238271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186C8F-BBDB-8520-0369-802E486EB136}"/>
              </a:ext>
            </a:extLst>
          </p:cNvPr>
          <p:cNvSpPr/>
          <p:nvPr/>
        </p:nvSpPr>
        <p:spPr>
          <a:xfrm>
            <a:off x="5339624" y="2186142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F9EFF3-F0B0-CE2D-1F0B-8D3DE207BEDB}"/>
              </a:ext>
            </a:extLst>
          </p:cNvPr>
          <p:cNvSpPr/>
          <p:nvPr/>
        </p:nvSpPr>
        <p:spPr>
          <a:xfrm>
            <a:off x="5359532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ED8DA-2333-F701-337F-AD0DE27739A2}"/>
              </a:ext>
            </a:extLst>
          </p:cNvPr>
          <p:cNvSpPr txBox="1"/>
          <p:nvPr/>
        </p:nvSpPr>
        <p:spPr>
          <a:xfrm>
            <a:off x="5407705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8B06-346C-E0E8-AB99-4AB0176C794D}"/>
              </a:ext>
            </a:extLst>
          </p:cNvPr>
          <p:cNvSpPr/>
          <p:nvPr/>
        </p:nvSpPr>
        <p:spPr>
          <a:xfrm>
            <a:off x="6527720" y="2186142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A6F683-C717-60D7-7297-3B83880AF15A}"/>
              </a:ext>
            </a:extLst>
          </p:cNvPr>
          <p:cNvSpPr/>
          <p:nvPr/>
        </p:nvSpPr>
        <p:spPr>
          <a:xfrm>
            <a:off x="6538297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BDF83E-FE8F-2CAF-C425-AD28DEE4186A}"/>
              </a:ext>
            </a:extLst>
          </p:cNvPr>
          <p:cNvSpPr txBox="1"/>
          <p:nvPr/>
        </p:nvSpPr>
        <p:spPr>
          <a:xfrm>
            <a:off x="661446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28C3B-138C-D7A3-BEC2-D8FCCC331BF1}"/>
              </a:ext>
            </a:extLst>
          </p:cNvPr>
          <p:cNvSpPr/>
          <p:nvPr/>
        </p:nvSpPr>
        <p:spPr>
          <a:xfrm>
            <a:off x="7750297" y="2186142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F757A0-C761-3E23-36FC-BBE3D5FA0259}"/>
              </a:ext>
            </a:extLst>
          </p:cNvPr>
          <p:cNvSpPr/>
          <p:nvPr/>
        </p:nvSpPr>
        <p:spPr>
          <a:xfrm>
            <a:off x="7770205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F457D-20BF-F48B-BD21-6E5D11CEC028}"/>
              </a:ext>
            </a:extLst>
          </p:cNvPr>
          <p:cNvSpPr txBox="1"/>
          <p:nvPr/>
        </p:nvSpPr>
        <p:spPr>
          <a:xfrm>
            <a:off x="786503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08FD73-1894-FC4D-3DBE-409F2B5ABAB8}"/>
              </a:ext>
            </a:extLst>
          </p:cNvPr>
          <p:cNvSpPr/>
          <p:nvPr/>
        </p:nvSpPr>
        <p:spPr>
          <a:xfrm>
            <a:off x="4123535" y="3439230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291460-4F9A-AFA5-EBDD-52884B552CD9}"/>
              </a:ext>
            </a:extLst>
          </p:cNvPr>
          <p:cNvSpPr/>
          <p:nvPr/>
        </p:nvSpPr>
        <p:spPr>
          <a:xfrm>
            <a:off x="4143443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145C9-7914-7317-F5F5-968CE4443B81}"/>
              </a:ext>
            </a:extLst>
          </p:cNvPr>
          <p:cNvSpPr txBox="1"/>
          <p:nvPr/>
        </p:nvSpPr>
        <p:spPr>
          <a:xfrm>
            <a:off x="4238271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42A257-537C-CA2D-6ED9-6F0A4A77C89B}"/>
              </a:ext>
            </a:extLst>
          </p:cNvPr>
          <p:cNvSpPr/>
          <p:nvPr/>
        </p:nvSpPr>
        <p:spPr>
          <a:xfrm>
            <a:off x="5339624" y="3439230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4C6A00C-8E55-100D-F37E-C4DE95002665}"/>
              </a:ext>
            </a:extLst>
          </p:cNvPr>
          <p:cNvSpPr/>
          <p:nvPr/>
        </p:nvSpPr>
        <p:spPr>
          <a:xfrm>
            <a:off x="5359532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23D6F-78F6-E2A4-82F4-32BF2F566C2E}"/>
              </a:ext>
            </a:extLst>
          </p:cNvPr>
          <p:cNvSpPr txBox="1"/>
          <p:nvPr/>
        </p:nvSpPr>
        <p:spPr>
          <a:xfrm>
            <a:off x="5407705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8E55F3-F3B5-B517-12F1-A126B9F828E2}"/>
              </a:ext>
            </a:extLst>
          </p:cNvPr>
          <p:cNvSpPr/>
          <p:nvPr/>
        </p:nvSpPr>
        <p:spPr>
          <a:xfrm>
            <a:off x="6527720" y="3439230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D490F76-E98E-85F4-7D03-F6C1EB63E4DF}"/>
              </a:ext>
            </a:extLst>
          </p:cNvPr>
          <p:cNvSpPr/>
          <p:nvPr/>
        </p:nvSpPr>
        <p:spPr>
          <a:xfrm>
            <a:off x="6538297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A7A80E-A8A5-29AC-BA42-EAB20F67BA80}"/>
              </a:ext>
            </a:extLst>
          </p:cNvPr>
          <p:cNvSpPr txBox="1"/>
          <p:nvPr/>
        </p:nvSpPr>
        <p:spPr>
          <a:xfrm>
            <a:off x="661446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632ADF-93E7-C8D7-2D95-84B8F995DA85}"/>
              </a:ext>
            </a:extLst>
          </p:cNvPr>
          <p:cNvSpPr/>
          <p:nvPr/>
        </p:nvSpPr>
        <p:spPr>
          <a:xfrm>
            <a:off x="7750297" y="3439230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62D5F1-91D9-8F15-DF6C-45A402163CB9}"/>
              </a:ext>
            </a:extLst>
          </p:cNvPr>
          <p:cNvSpPr/>
          <p:nvPr/>
        </p:nvSpPr>
        <p:spPr>
          <a:xfrm>
            <a:off x="7770205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57BBDD-9717-E166-FBE2-F8AD559FCC05}"/>
              </a:ext>
            </a:extLst>
          </p:cNvPr>
          <p:cNvSpPr txBox="1"/>
          <p:nvPr/>
        </p:nvSpPr>
        <p:spPr>
          <a:xfrm>
            <a:off x="786503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A72970-1DF5-83A3-95BB-3236713440C7}"/>
              </a:ext>
            </a:extLst>
          </p:cNvPr>
          <p:cNvSpPr/>
          <p:nvPr/>
        </p:nvSpPr>
        <p:spPr>
          <a:xfrm>
            <a:off x="4114204" y="933054"/>
            <a:ext cx="1061178" cy="771749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6062BBB-977F-574F-9D15-2A9CD0AE3C61}"/>
              </a:ext>
            </a:extLst>
          </p:cNvPr>
          <p:cNvSpPr/>
          <p:nvPr/>
        </p:nvSpPr>
        <p:spPr>
          <a:xfrm>
            <a:off x="4134112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6EFF73-E3D2-F2FB-AC8F-D69A7F1B9839}"/>
              </a:ext>
            </a:extLst>
          </p:cNvPr>
          <p:cNvSpPr txBox="1"/>
          <p:nvPr/>
        </p:nvSpPr>
        <p:spPr>
          <a:xfrm>
            <a:off x="4228940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Tampere University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315B8F-B1A3-D2BE-4BD4-C6A74C2A8F55}"/>
              </a:ext>
            </a:extLst>
          </p:cNvPr>
          <p:cNvSpPr/>
          <p:nvPr/>
        </p:nvSpPr>
        <p:spPr>
          <a:xfrm>
            <a:off x="5330293" y="933054"/>
            <a:ext cx="1061178" cy="7717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1B15EF-F2A7-06E3-D430-43B82EFED05A}"/>
              </a:ext>
            </a:extLst>
          </p:cNvPr>
          <p:cNvSpPr/>
          <p:nvPr/>
        </p:nvSpPr>
        <p:spPr>
          <a:xfrm>
            <a:off x="5350201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E7C47-D0B3-3EC5-4CD3-B094CB676654}"/>
              </a:ext>
            </a:extLst>
          </p:cNvPr>
          <p:cNvSpPr txBox="1"/>
          <p:nvPr/>
        </p:nvSpPr>
        <p:spPr>
          <a:xfrm>
            <a:off x="5398374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Oulu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8270D-0A24-4C44-40B5-3460F5FF1717}"/>
              </a:ext>
            </a:extLst>
          </p:cNvPr>
          <p:cNvSpPr/>
          <p:nvPr/>
        </p:nvSpPr>
        <p:spPr>
          <a:xfrm>
            <a:off x="6518389" y="933054"/>
            <a:ext cx="1061178" cy="771749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D58BFFF-5E81-AF06-E79A-C8FFEE6416F9}"/>
              </a:ext>
            </a:extLst>
          </p:cNvPr>
          <p:cNvSpPr/>
          <p:nvPr/>
        </p:nvSpPr>
        <p:spPr>
          <a:xfrm>
            <a:off x="6528966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B7CA0F-C296-A63E-1B1D-56DCF1BDA618}"/>
              </a:ext>
            </a:extLst>
          </p:cNvPr>
          <p:cNvSpPr txBox="1"/>
          <p:nvPr/>
        </p:nvSpPr>
        <p:spPr>
          <a:xfrm>
            <a:off x="6605132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Turku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4D5E26-855A-F0A4-6F4F-7ED3C8E918D0}"/>
              </a:ext>
            </a:extLst>
          </p:cNvPr>
          <p:cNvSpPr/>
          <p:nvPr/>
        </p:nvSpPr>
        <p:spPr>
          <a:xfrm>
            <a:off x="7740966" y="933054"/>
            <a:ext cx="1061178" cy="77174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85794C1-50E1-5F53-0882-08A74578D8D0}"/>
              </a:ext>
            </a:extLst>
          </p:cNvPr>
          <p:cNvSpPr/>
          <p:nvPr/>
        </p:nvSpPr>
        <p:spPr>
          <a:xfrm>
            <a:off x="7760874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3E8785-0120-8C11-AFAC-0ADEE5165888}"/>
              </a:ext>
            </a:extLst>
          </p:cNvPr>
          <p:cNvSpPr txBox="1"/>
          <p:nvPr/>
        </p:nvSpPr>
        <p:spPr>
          <a:xfrm>
            <a:off x="7855702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Aalto University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D923D2-1605-AE61-466C-9DA600E8F221}"/>
              </a:ext>
            </a:extLst>
          </p:cNvPr>
          <p:cNvSpPr/>
          <p:nvPr/>
        </p:nvSpPr>
        <p:spPr>
          <a:xfrm>
            <a:off x="7745595" y="4664845"/>
            <a:ext cx="1061178" cy="77174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C5EC195-4353-CABD-009F-70C4F56F2840}"/>
              </a:ext>
            </a:extLst>
          </p:cNvPr>
          <p:cNvSpPr/>
          <p:nvPr/>
        </p:nvSpPr>
        <p:spPr>
          <a:xfrm>
            <a:off x="7765503" y="551393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A4AFDE-802E-D90A-4CA2-46F9EFD199D6}"/>
              </a:ext>
            </a:extLst>
          </p:cNvPr>
          <p:cNvSpPr txBox="1"/>
          <p:nvPr/>
        </p:nvSpPr>
        <p:spPr>
          <a:xfrm>
            <a:off x="7860331" y="547886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Aalborg University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41FD0E-6E0F-4FFA-D603-BDF3ACCCCBDD}"/>
              </a:ext>
            </a:extLst>
          </p:cNvPr>
          <p:cNvSpPr/>
          <p:nvPr/>
        </p:nvSpPr>
        <p:spPr>
          <a:xfrm>
            <a:off x="6531700" y="4670005"/>
            <a:ext cx="1061178" cy="771749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44347A9-3B9D-2966-B71E-55D533FABC4D}"/>
              </a:ext>
            </a:extLst>
          </p:cNvPr>
          <p:cNvSpPr/>
          <p:nvPr/>
        </p:nvSpPr>
        <p:spPr>
          <a:xfrm>
            <a:off x="6551608" y="551909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CB54E8-3177-8F56-28B1-5FF61341EED9}"/>
              </a:ext>
            </a:extLst>
          </p:cNvPr>
          <p:cNvSpPr txBox="1"/>
          <p:nvPr/>
        </p:nvSpPr>
        <p:spPr>
          <a:xfrm>
            <a:off x="6646436" y="548402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Roskilde University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22E3570-AEF1-C5CE-DB6E-A7A45707A9EC}"/>
              </a:ext>
            </a:extLst>
          </p:cNvPr>
          <p:cNvSpPr/>
          <p:nvPr/>
        </p:nvSpPr>
        <p:spPr>
          <a:xfrm>
            <a:off x="4143443" y="4670005"/>
            <a:ext cx="1061178" cy="771749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A6CC28B-366E-D00A-CF9A-C61CDF1A3C7E}"/>
              </a:ext>
            </a:extLst>
          </p:cNvPr>
          <p:cNvSpPr/>
          <p:nvPr/>
        </p:nvSpPr>
        <p:spPr>
          <a:xfrm>
            <a:off x="4163351" y="551909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EF450A-B21F-36C6-558E-90FA5E0FAA32}"/>
              </a:ext>
            </a:extLst>
          </p:cNvPr>
          <p:cNvSpPr txBox="1"/>
          <p:nvPr/>
        </p:nvSpPr>
        <p:spPr>
          <a:xfrm>
            <a:off x="4258179" y="548402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47398F-0329-B897-754B-2A0AF0ED498B}"/>
              </a:ext>
            </a:extLst>
          </p:cNvPr>
          <p:cNvSpPr/>
          <p:nvPr/>
        </p:nvSpPr>
        <p:spPr>
          <a:xfrm>
            <a:off x="5349228" y="4670005"/>
            <a:ext cx="1061178" cy="771749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F74F87C-443F-E58D-BDA4-2D2C52C3A5AC}"/>
              </a:ext>
            </a:extLst>
          </p:cNvPr>
          <p:cNvSpPr/>
          <p:nvPr/>
        </p:nvSpPr>
        <p:spPr>
          <a:xfrm>
            <a:off x="5369136" y="551909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6E351F-4539-5175-28A2-846C4FA358D3}"/>
              </a:ext>
            </a:extLst>
          </p:cNvPr>
          <p:cNvSpPr txBox="1"/>
          <p:nvPr/>
        </p:nvSpPr>
        <p:spPr>
          <a:xfrm>
            <a:off x="5463964" y="548402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Utara University </a:t>
            </a:r>
          </a:p>
        </p:txBody>
      </p:sp>
    </p:spTree>
    <p:extLst>
      <p:ext uri="{BB962C8B-B14F-4D97-AF65-F5344CB8AC3E}">
        <p14:creationId xmlns:p14="http://schemas.microsoft.com/office/powerpoint/2010/main" val="156240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1B543-BFF7-C669-CDBE-0021B0C506B6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DB6F38F4-D41C-A017-70D8-322DD3D1DBF8}"/>
              </a:ext>
            </a:extLst>
          </p:cNvPr>
          <p:cNvSpPr/>
          <p:nvPr/>
        </p:nvSpPr>
        <p:spPr>
          <a:xfrm>
            <a:off x="375010" y="1146225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22499-B4BE-12B8-AD3C-72BE27334511}"/>
              </a:ext>
            </a:extLst>
          </p:cNvPr>
          <p:cNvSpPr txBox="1"/>
          <p:nvPr/>
        </p:nvSpPr>
        <p:spPr>
          <a:xfrm>
            <a:off x="1021881" y="1327666"/>
            <a:ext cx="2187850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Architecture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40C7A6-6828-3276-07E8-09FE66E80CE8}"/>
              </a:ext>
            </a:extLst>
          </p:cNvPr>
          <p:cNvSpPr/>
          <p:nvPr/>
        </p:nvSpPr>
        <p:spPr>
          <a:xfrm>
            <a:off x="4103627" y="933054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50DD53-6939-4C20-7BAC-AA863FAE150E}"/>
              </a:ext>
            </a:extLst>
          </p:cNvPr>
          <p:cNvSpPr/>
          <p:nvPr/>
        </p:nvSpPr>
        <p:spPr>
          <a:xfrm>
            <a:off x="4123535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613B2-6B48-B263-AC4A-605A2659E26C}"/>
              </a:ext>
            </a:extLst>
          </p:cNvPr>
          <p:cNvSpPr txBox="1"/>
          <p:nvPr/>
        </p:nvSpPr>
        <p:spPr>
          <a:xfrm>
            <a:off x="4218363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Swinburne University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E3221D-41D5-B8DB-0CF0-7F21C4166913}"/>
              </a:ext>
            </a:extLst>
          </p:cNvPr>
          <p:cNvSpPr/>
          <p:nvPr/>
        </p:nvSpPr>
        <p:spPr>
          <a:xfrm>
            <a:off x="5319716" y="933054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4AA458-09F7-063E-2063-908D96A2EED0}"/>
              </a:ext>
            </a:extLst>
          </p:cNvPr>
          <p:cNvSpPr/>
          <p:nvPr/>
        </p:nvSpPr>
        <p:spPr>
          <a:xfrm>
            <a:off x="5339624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5AB99-7D41-63CA-8ADF-44FBDE30BC92}"/>
              </a:ext>
            </a:extLst>
          </p:cNvPr>
          <p:cNvSpPr txBox="1"/>
          <p:nvPr/>
        </p:nvSpPr>
        <p:spPr>
          <a:xfrm>
            <a:off x="5387797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Sydney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C1875-0159-9983-0375-70B3628C69C0}"/>
              </a:ext>
            </a:extLst>
          </p:cNvPr>
          <p:cNvSpPr/>
          <p:nvPr/>
        </p:nvSpPr>
        <p:spPr>
          <a:xfrm>
            <a:off x="6507812" y="933054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D1ABE6-BBE7-E4C6-14F9-612855F7A9B6}"/>
              </a:ext>
            </a:extLst>
          </p:cNvPr>
          <p:cNvSpPr/>
          <p:nvPr/>
        </p:nvSpPr>
        <p:spPr>
          <a:xfrm>
            <a:off x="6518389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65986-6E42-F2E7-81BC-3C463F5C513B}"/>
              </a:ext>
            </a:extLst>
          </p:cNvPr>
          <p:cNvSpPr txBox="1"/>
          <p:nvPr/>
        </p:nvSpPr>
        <p:spPr>
          <a:xfrm>
            <a:off x="659455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Melbourne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BBF93-AF94-C4A0-E636-32F6DD32128E}"/>
              </a:ext>
            </a:extLst>
          </p:cNvPr>
          <p:cNvSpPr/>
          <p:nvPr/>
        </p:nvSpPr>
        <p:spPr>
          <a:xfrm>
            <a:off x="7730389" y="933054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847BEF-1981-37F5-EDBC-9E5D0F520FCB}"/>
              </a:ext>
            </a:extLst>
          </p:cNvPr>
          <p:cNvSpPr/>
          <p:nvPr/>
        </p:nvSpPr>
        <p:spPr>
          <a:xfrm>
            <a:off x="7750297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F44E9-D2AC-8935-36B4-31ECC419E600}"/>
              </a:ext>
            </a:extLst>
          </p:cNvPr>
          <p:cNvSpPr txBox="1"/>
          <p:nvPr/>
        </p:nvSpPr>
        <p:spPr>
          <a:xfrm>
            <a:off x="784512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6A9E0F-27EA-31D0-A975-C72356D12378}"/>
              </a:ext>
            </a:extLst>
          </p:cNvPr>
          <p:cNvSpPr/>
          <p:nvPr/>
        </p:nvSpPr>
        <p:spPr>
          <a:xfrm>
            <a:off x="4123535" y="2186142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3F48F2-91A6-001D-7223-AC742CCAAAEB}"/>
              </a:ext>
            </a:extLst>
          </p:cNvPr>
          <p:cNvSpPr/>
          <p:nvPr/>
        </p:nvSpPr>
        <p:spPr>
          <a:xfrm>
            <a:off x="4143443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E2D85-A241-02E4-7B29-41A80801E8E7}"/>
              </a:ext>
            </a:extLst>
          </p:cNvPr>
          <p:cNvSpPr txBox="1"/>
          <p:nvPr/>
        </p:nvSpPr>
        <p:spPr>
          <a:xfrm>
            <a:off x="4238271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70918E-C67F-93B5-10BA-15479CC0ED47}"/>
              </a:ext>
            </a:extLst>
          </p:cNvPr>
          <p:cNvSpPr/>
          <p:nvPr/>
        </p:nvSpPr>
        <p:spPr>
          <a:xfrm>
            <a:off x="5339624" y="2186142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EB06C72-AF45-E452-DEA3-89C273708500}"/>
              </a:ext>
            </a:extLst>
          </p:cNvPr>
          <p:cNvSpPr/>
          <p:nvPr/>
        </p:nvSpPr>
        <p:spPr>
          <a:xfrm>
            <a:off x="5359532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AFF198-7D89-A184-5D81-5ADB7C916368}"/>
              </a:ext>
            </a:extLst>
          </p:cNvPr>
          <p:cNvSpPr txBox="1"/>
          <p:nvPr/>
        </p:nvSpPr>
        <p:spPr>
          <a:xfrm>
            <a:off x="5407705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942C0-634A-1E47-3BFB-1DC0647F303F}"/>
              </a:ext>
            </a:extLst>
          </p:cNvPr>
          <p:cNvSpPr/>
          <p:nvPr/>
        </p:nvSpPr>
        <p:spPr>
          <a:xfrm>
            <a:off x="6527720" y="2186142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81D8F4-BD10-382B-D3FF-3486E2C0F50D}"/>
              </a:ext>
            </a:extLst>
          </p:cNvPr>
          <p:cNvSpPr/>
          <p:nvPr/>
        </p:nvSpPr>
        <p:spPr>
          <a:xfrm>
            <a:off x="6538297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73700E-F795-EC8E-1B4F-A4623BA0B465}"/>
              </a:ext>
            </a:extLst>
          </p:cNvPr>
          <p:cNvSpPr txBox="1"/>
          <p:nvPr/>
        </p:nvSpPr>
        <p:spPr>
          <a:xfrm>
            <a:off x="661446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36E070-04D4-8031-72D6-88D7199A18D2}"/>
              </a:ext>
            </a:extLst>
          </p:cNvPr>
          <p:cNvSpPr/>
          <p:nvPr/>
        </p:nvSpPr>
        <p:spPr>
          <a:xfrm>
            <a:off x="7750297" y="2186142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4C5A158-0B4B-96E6-1C35-4D3B455CCE1F}"/>
              </a:ext>
            </a:extLst>
          </p:cNvPr>
          <p:cNvSpPr/>
          <p:nvPr/>
        </p:nvSpPr>
        <p:spPr>
          <a:xfrm>
            <a:off x="7770205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ACDED-6900-BB54-6A51-8B9F4AEE8E5C}"/>
              </a:ext>
            </a:extLst>
          </p:cNvPr>
          <p:cNvSpPr txBox="1"/>
          <p:nvPr/>
        </p:nvSpPr>
        <p:spPr>
          <a:xfrm>
            <a:off x="786503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740AFF-5491-8785-F396-F90CB08DFBFA}"/>
              </a:ext>
            </a:extLst>
          </p:cNvPr>
          <p:cNvSpPr/>
          <p:nvPr/>
        </p:nvSpPr>
        <p:spPr>
          <a:xfrm>
            <a:off x="4123535" y="3439230"/>
            <a:ext cx="1061178" cy="771749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482EDC5-9D55-8695-1721-E22B1C5CF04C}"/>
              </a:ext>
            </a:extLst>
          </p:cNvPr>
          <p:cNvSpPr/>
          <p:nvPr/>
        </p:nvSpPr>
        <p:spPr>
          <a:xfrm>
            <a:off x="4143443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8E1B55-AABA-29DF-AD92-7374F5A9B1A1}"/>
              </a:ext>
            </a:extLst>
          </p:cNvPr>
          <p:cNvSpPr txBox="1"/>
          <p:nvPr/>
        </p:nvSpPr>
        <p:spPr>
          <a:xfrm>
            <a:off x="4238271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A69C11-DD3B-8C20-DC3A-0DEF6F6A3482}"/>
              </a:ext>
            </a:extLst>
          </p:cNvPr>
          <p:cNvSpPr/>
          <p:nvPr/>
        </p:nvSpPr>
        <p:spPr>
          <a:xfrm>
            <a:off x="5339624" y="3439230"/>
            <a:ext cx="1061178" cy="7717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9A108AA-43EF-FC7A-F357-E3315A03C426}"/>
              </a:ext>
            </a:extLst>
          </p:cNvPr>
          <p:cNvSpPr/>
          <p:nvPr/>
        </p:nvSpPr>
        <p:spPr>
          <a:xfrm>
            <a:off x="5359532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C7697D-E09C-CD01-ED58-5D37C76AFB1A}"/>
              </a:ext>
            </a:extLst>
          </p:cNvPr>
          <p:cNvSpPr txBox="1"/>
          <p:nvPr/>
        </p:nvSpPr>
        <p:spPr>
          <a:xfrm>
            <a:off x="5407705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3814D1-0AB3-E46A-D129-6B9DA2A217F1}"/>
              </a:ext>
            </a:extLst>
          </p:cNvPr>
          <p:cNvSpPr/>
          <p:nvPr/>
        </p:nvSpPr>
        <p:spPr>
          <a:xfrm>
            <a:off x="6527720" y="3439230"/>
            <a:ext cx="1061178" cy="771749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55F4329-5C47-7BC2-2871-C7685FE94945}"/>
              </a:ext>
            </a:extLst>
          </p:cNvPr>
          <p:cNvSpPr/>
          <p:nvPr/>
        </p:nvSpPr>
        <p:spPr>
          <a:xfrm>
            <a:off x="6538297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014BD7-0DDD-625F-B24D-77F6C3AD0B99}"/>
              </a:ext>
            </a:extLst>
          </p:cNvPr>
          <p:cNvSpPr txBox="1"/>
          <p:nvPr/>
        </p:nvSpPr>
        <p:spPr>
          <a:xfrm>
            <a:off x="661446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AFCA1E-1D0C-0C1A-E8F5-943A1B4A327A}"/>
              </a:ext>
            </a:extLst>
          </p:cNvPr>
          <p:cNvSpPr/>
          <p:nvPr/>
        </p:nvSpPr>
        <p:spPr>
          <a:xfrm>
            <a:off x="7750297" y="3439230"/>
            <a:ext cx="1061178" cy="77174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54B448A-9529-9FC2-0343-367C8FB723B3}"/>
              </a:ext>
            </a:extLst>
          </p:cNvPr>
          <p:cNvSpPr/>
          <p:nvPr/>
        </p:nvSpPr>
        <p:spPr>
          <a:xfrm>
            <a:off x="7770205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AEC8CC-6A50-29AA-1846-92B5691660EC}"/>
              </a:ext>
            </a:extLst>
          </p:cNvPr>
          <p:cNvSpPr txBox="1"/>
          <p:nvPr/>
        </p:nvSpPr>
        <p:spPr>
          <a:xfrm>
            <a:off x="786503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A00FBE-357C-6C34-2CEC-F3B859F0CAA2}"/>
              </a:ext>
            </a:extLst>
          </p:cNvPr>
          <p:cNvSpPr/>
          <p:nvPr/>
        </p:nvSpPr>
        <p:spPr>
          <a:xfrm>
            <a:off x="4140951" y="4719794"/>
            <a:ext cx="1061178" cy="77174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17F8206-7346-AD18-95A5-6DD432476937}"/>
              </a:ext>
            </a:extLst>
          </p:cNvPr>
          <p:cNvSpPr/>
          <p:nvPr/>
        </p:nvSpPr>
        <p:spPr>
          <a:xfrm>
            <a:off x="4160859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0D6C-4067-0456-B2EC-4B097FDED3C4}"/>
              </a:ext>
            </a:extLst>
          </p:cNvPr>
          <p:cNvSpPr txBox="1"/>
          <p:nvPr/>
        </p:nvSpPr>
        <p:spPr>
          <a:xfrm>
            <a:off x="4255687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Tampere University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A850B8-3D5C-4A46-F72A-41C256A43ED2}"/>
              </a:ext>
            </a:extLst>
          </p:cNvPr>
          <p:cNvSpPr/>
          <p:nvPr/>
        </p:nvSpPr>
        <p:spPr>
          <a:xfrm>
            <a:off x="5319716" y="4719794"/>
            <a:ext cx="1061178" cy="771749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76F7038-78D4-F119-6CF9-4C53F4C5E3BC}"/>
              </a:ext>
            </a:extLst>
          </p:cNvPr>
          <p:cNvSpPr/>
          <p:nvPr/>
        </p:nvSpPr>
        <p:spPr>
          <a:xfrm>
            <a:off x="5339624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90469B-1F80-4FF8-6BE5-797C3B1650AC}"/>
              </a:ext>
            </a:extLst>
          </p:cNvPr>
          <p:cNvSpPr txBox="1"/>
          <p:nvPr/>
        </p:nvSpPr>
        <p:spPr>
          <a:xfrm>
            <a:off x="5387797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Oulu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7DD63D-3423-9777-2F95-0C41281C4F5A}"/>
              </a:ext>
            </a:extLst>
          </p:cNvPr>
          <p:cNvSpPr/>
          <p:nvPr/>
        </p:nvSpPr>
        <p:spPr>
          <a:xfrm>
            <a:off x="6507812" y="4719794"/>
            <a:ext cx="1061178" cy="771749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EFCD800-1472-4551-370A-160BC668B39F}"/>
              </a:ext>
            </a:extLst>
          </p:cNvPr>
          <p:cNvSpPr/>
          <p:nvPr/>
        </p:nvSpPr>
        <p:spPr>
          <a:xfrm>
            <a:off x="6518389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6954B4-D267-944C-AFFD-19A723C9FEA7}"/>
              </a:ext>
            </a:extLst>
          </p:cNvPr>
          <p:cNvSpPr txBox="1"/>
          <p:nvPr/>
        </p:nvSpPr>
        <p:spPr>
          <a:xfrm>
            <a:off x="6594555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Turku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6F672A-A5D2-A8F8-9FF5-3CAE327A61F1}"/>
              </a:ext>
            </a:extLst>
          </p:cNvPr>
          <p:cNvSpPr/>
          <p:nvPr/>
        </p:nvSpPr>
        <p:spPr>
          <a:xfrm>
            <a:off x="7730389" y="4719794"/>
            <a:ext cx="1061178" cy="771749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E17D2DD-5662-F6EA-086F-1A5A190606B2}"/>
              </a:ext>
            </a:extLst>
          </p:cNvPr>
          <p:cNvSpPr/>
          <p:nvPr/>
        </p:nvSpPr>
        <p:spPr>
          <a:xfrm>
            <a:off x="7750297" y="55688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202FE8-F4C4-C686-A561-105C8707CFA8}"/>
              </a:ext>
            </a:extLst>
          </p:cNvPr>
          <p:cNvSpPr txBox="1"/>
          <p:nvPr/>
        </p:nvSpPr>
        <p:spPr>
          <a:xfrm>
            <a:off x="7845125" y="55338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Aalto University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A380A4E-C73D-08E7-528B-4837DC4AA469}"/>
              </a:ext>
            </a:extLst>
          </p:cNvPr>
          <p:cNvSpPr/>
          <p:nvPr/>
        </p:nvSpPr>
        <p:spPr>
          <a:xfrm>
            <a:off x="950756" y="2182483"/>
            <a:ext cx="1061178" cy="771749"/>
          </a:xfrm>
          <a:prstGeom prst="rect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C10B037-4DFD-301C-06C8-45E320313BA8}"/>
              </a:ext>
            </a:extLst>
          </p:cNvPr>
          <p:cNvSpPr/>
          <p:nvPr/>
        </p:nvSpPr>
        <p:spPr>
          <a:xfrm>
            <a:off x="970664" y="303157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A6027C-EC31-85C5-D8CF-A2ACFD50EB17}"/>
              </a:ext>
            </a:extLst>
          </p:cNvPr>
          <p:cNvSpPr txBox="1"/>
          <p:nvPr/>
        </p:nvSpPr>
        <p:spPr>
          <a:xfrm>
            <a:off x="1252578" y="3041673"/>
            <a:ext cx="442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F19B4A-9F2C-8B28-5C25-064E57D5FB75}"/>
              </a:ext>
            </a:extLst>
          </p:cNvPr>
          <p:cNvSpPr/>
          <p:nvPr/>
        </p:nvSpPr>
        <p:spPr>
          <a:xfrm>
            <a:off x="2148553" y="2182483"/>
            <a:ext cx="1061178" cy="771749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6038C41-2643-7A61-82E0-52BC6E58CFF9}"/>
              </a:ext>
            </a:extLst>
          </p:cNvPr>
          <p:cNvSpPr/>
          <p:nvPr/>
        </p:nvSpPr>
        <p:spPr>
          <a:xfrm>
            <a:off x="2168461" y="303157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21CA06-97D1-661C-4C63-A46C8317C53B}"/>
              </a:ext>
            </a:extLst>
          </p:cNvPr>
          <p:cNvSpPr txBox="1"/>
          <p:nvPr/>
        </p:nvSpPr>
        <p:spPr>
          <a:xfrm>
            <a:off x="2263289" y="299649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Freiburg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D286F0-929D-6233-507F-069ED9613B4C}"/>
              </a:ext>
            </a:extLst>
          </p:cNvPr>
          <p:cNvSpPr/>
          <p:nvPr/>
        </p:nvSpPr>
        <p:spPr>
          <a:xfrm>
            <a:off x="978142" y="3458138"/>
            <a:ext cx="1061178" cy="771749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C24FE32-78E4-BEE7-36DF-048B1480B6D3}"/>
              </a:ext>
            </a:extLst>
          </p:cNvPr>
          <p:cNvSpPr/>
          <p:nvPr/>
        </p:nvSpPr>
        <p:spPr>
          <a:xfrm>
            <a:off x="998050" y="4307226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E5C7C0-A697-228D-59ED-BD11F1158FB6}"/>
              </a:ext>
            </a:extLst>
          </p:cNvPr>
          <p:cNvSpPr txBox="1"/>
          <p:nvPr/>
        </p:nvSpPr>
        <p:spPr>
          <a:xfrm>
            <a:off x="1092878" y="4272154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RWTH University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C7B702-C11C-C2F5-A8EA-AA465F0BDC94}"/>
              </a:ext>
            </a:extLst>
          </p:cNvPr>
          <p:cNvSpPr/>
          <p:nvPr/>
        </p:nvSpPr>
        <p:spPr>
          <a:xfrm>
            <a:off x="2148430" y="3462284"/>
            <a:ext cx="1061178" cy="771749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F948A75-51BD-9DA8-4600-A30465D068D5}"/>
              </a:ext>
            </a:extLst>
          </p:cNvPr>
          <p:cNvSpPr/>
          <p:nvPr/>
        </p:nvSpPr>
        <p:spPr>
          <a:xfrm>
            <a:off x="2159420" y="431639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98FD9E-9AB2-7658-D173-132B00FCB563}"/>
              </a:ext>
            </a:extLst>
          </p:cNvPr>
          <p:cNvSpPr txBox="1"/>
          <p:nvPr/>
        </p:nvSpPr>
        <p:spPr>
          <a:xfrm>
            <a:off x="2254248" y="428132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Heidelberg University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216624B-7E92-FD28-2622-74853B053A29}"/>
              </a:ext>
            </a:extLst>
          </p:cNvPr>
          <p:cNvSpPr/>
          <p:nvPr/>
        </p:nvSpPr>
        <p:spPr>
          <a:xfrm>
            <a:off x="9013153" y="5853354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667A4A-9240-140C-2DD4-1DFC140755C5}"/>
              </a:ext>
            </a:extLst>
          </p:cNvPr>
          <p:cNvSpPr txBox="1"/>
          <p:nvPr/>
        </p:nvSpPr>
        <p:spPr>
          <a:xfrm>
            <a:off x="8982205" y="5853353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305005-794C-32E0-F05F-AEE81EBD52AD}"/>
              </a:ext>
            </a:extLst>
          </p:cNvPr>
          <p:cNvSpPr/>
          <p:nvPr/>
        </p:nvSpPr>
        <p:spPr>
          <a:xfrm>
            <a:off x="987473" y="4718825"/>
            <a:ext cx="1061178" cy="771749"/>
          </a:xfrm>
          <a:prstGeom prst="rect">
            <a:avLst/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5749B99-C43A-196C-8749-DA5E74546E65}"/>
              </a:ext>
            </a:extLst>
          </p:cNvPr>
          <p:cNvSpPr/>
          <p:nvPr/>
        </p:nvSpPr>
        <p:spPr>
          <a:xfrm>
            <a:off x="1007381" y="556791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CA74BB-0EBA-A773-ED87-623A7738D862}"/>
              </a:ext>
            </a:extLst>
          </p:cNvPr>
          <p:cNvSpPr txBox="1"/>
          <p:nvPr/>
        </p:nvSpPr>
        <p:spPr>
          <a:xfrm>
            <a:off x="1102209" y="553284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Aalborg University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61038E-8CEA-F491-35DE-BD3063B20EF3}"/>
              </a:ext>
            </a:extLst>
          </p:cNvPr>
          <p:cNvSpPr/>
          <p:nvPr/>
        </p:nvSpPr>
        <p:spPr>
          <a:xfrm>
            <a:off x="2146603" y="4718825"/>
            <a:ext cx="1061178" cy="771749"/>
          </a:xfrm>
          <a:prstGeom prst="rect">
            <a:avLst/>
          </a:prstGeom>
          <a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B0ABAB4-E683-D1B2-7758-FB35BD5C657A}"/>
              </a:ext>
            </a:extLst>
          </p:cNvPr>
          <p:cNvSpPr/>
          <p:nvPr/>
        </p:nvSpPr>
        <p:spPr>
          <a:xfrm>
            <a:off x="2166511" y="556791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F36829F-7841-DD19-A2CD-B56152F434C0}"/>
              </a:ext>
            </a:extLst>
          </p:cNvPr>
          <p:cNvSpPr txBox="1"/>
          <p:nvPr/>
        </p:nvSpPr>
        <p:spPr>
          <a:xfrm>
            <a:off x="2261339" y="553284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Roskilde University </a:t>
            </a:r>
          </a:p>
        </p:txBody>
      </p:sp>
    </p:spTree>
    <p:extLst>
      <p:ext uri="{BB962C8B-B14F-4D97-AF65-F5344CB8AC3E}">
        <p14:creationId xmlns:p14="http://schemas.microsoft.com/office/powerpoint/2010/main" val="1623899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1F1713-4CF2-A796-BCB6-A7E8F3946D84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81E2E7A1-F194-06C0-959E-98B94ECF36A1}"/>
              </a:ext>
            </a:extLst>
          </p:cNvPr>
          <p:cNvSpPr/>
          <p:nvPr/>
        </p:nvSpPr>
        <p:spPr>
          <a:xfrm>
            <a:off x="375010" y="1146225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D690D-6825-A618-C478-B28DF0B1BD32}"/>
              </a:ext>
            </a:extLst>
          </p:cNvPr>
          <p:cNvSpPr txBox="1"/>
          <p:nvPr/>
        </p:nvSpPr>
        <p:spPr>
          <a:xfrm>
            <a:off x="503690" y="1355561"/>
            <a:ext cx="3435770" cy="446276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Computer Engineering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EFD5B-1202-A455-B1D8-E2CE3FA80109}"/>
              </a:ext>
            </a:extLst>
          </p:cNvPr>
          <p:cNvSpPr/>
          <p:nvPr/>
        </p:nvSpPr>
        <p:spPr>
          <a:xfrm>
            <a:off x="3805043" y="858407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A319B3-B87E-59DF-45AF-831758798FDF}"/>
              </a:ext>
            </a:extLst>
          </p:cNvPr>
          <p:cNvSpPr/>
          <p:nvPr/>
        </p:nvSpPr>
        <p:spPr>
          <a:xfrm>
            <a:off x="3824951" y="170749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CD0F7-672A-432A-8E3A-EA6C4641736A}"/>
              </a:ext>
            </a:extLst>
          </p:cNvPr>
          <p:cNvSpPr txBox="1"/>
          <p:nvPr/>
        </p:nvSpPr>
        <p:spPr>
          <a:xfrm>
            <a:off x="3919779" y="167242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Swinburne University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CA6BC4-E8A0-9E6B-88DE-ED9C1F72BAE3}"/>
              </a:ext>
            </a:extLst>
          </p:cNvPr>
          <p:cNvSpPr/>
          <p:nvPr/>
        </p:nvSpPr>
        <p:spPr>
          <a:xfrm>
            <a:off x="5021132" y="858407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0AC74D-44C9-231A-7CDB-77A8288F542A}"/>
              </a:ext>
            </a:extLst>
          </p:cNvPr>
          <p:cNvSpPr/>
          <p:nvPr/>
        </p:nvSpPr>
        <p:spPr>
          <a:xfrm>
            <a:off x="5041040" y="170749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03043-C7D5-77A1-EA10-058511081E3E}"/>
              </a:ext>
            </a:extLst>
          </p:cNvPr>
          <p:cNvSpPr txBox="1"/>
          <p:nvPr/>
        </p:nvSpPr>
        <p:spPr>
          <a:xfrm>
            <a:off x="5089213" y="167242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Sydney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9F03BA-C421-C9B4-B057-A58B6E5D7D43}"/>
              </a:ext>
            </a:extLst>
          </p:cNvPr>
          <p:cNvSpPr/>
          <p:nvPr/>
        </p:nvSpPr>
        <p:spPr>
          <a:xfrm>
            <a:off x="6209228" y="858407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ED5CA2-1F92-134B-8095-580B3775D038}"/>
              </a:ext>
            </a:extLst>
          </p:cNvPr>
          <p:cNvSpPr/>
          <p:nvPr/>
        </p:nvSpPr>
        <p:spPr>
          <a:xfrm>
            <a:off x="6219805" y="170749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547BF-828C-E900-A317-A1869219024E}"/>
              </a:ext>
            </a:extLst>
          </p:cNvPr>
          <p:cNvSpPr txBox="1"/>
          <p:nvPr/>
        </p:nvSpPr>
        <p:spPr>
          <a:xfrm>
            <a:off x="6295971" y="167242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Melbourne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C091F6-0562-F051-6649-864BA7BD684E}"/>
              </a:ext>
            </a:extLst>
          </p:cNvPr>
          <p:cNvSpPr/>
          <p:nvPr/>
        </p:nvSpPr>
        <p:spPr>
          <a:xfrm>
            <a:off x="7431805" y="858407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C8386CC-0716-A33C-66B4-36DF579CCB12}"/>
              </a:ext>
            </a:extLst>
          </p:cNvPr>
          <p:cNvSpPr/>
          <p:nvPr/>
        </p:nvSpPr>
        <p:spPr>
          <a:xfrm>
            <a:off x="7451713" y="170749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1909AD-3C58-7BAD-31C8-B5446C77B1C3}"/>
              </a:ext>
            </a:extLst>
          </p:cNvPr>
          <p:cNvSpPr txBox="1"/>
          <p:nvPr/>
        </p:nvSpPr>
        <p:spPr>
          <a:xfrm>
            <a:off x="7546541" y="167242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CDD32E-5EE5-6439-218A-B6A31548345B}"/>
              </a:ext>
            </a:extLst>
          </p:cNvPr>
          <p:cNvSpPr/>
          <p:nvPr/>
        </p:nvSpPr>
        <p:spPr>
          <a:xfrm>
            <a:off x="3824951" y="2111495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A98CCE7-52C5-F252-7A5D-1FE6A868A90F}"/>
              </a:ext>
            </a:extLst>
          </p:cNvPr>
          <p:cNvSpPr/>
          <p:nvPr/>
        </p:nvSpPr>
        <p:spPr>
          <a:xfrm>
            <a:off x="3844859" y="296058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6DEB9-97DE-09C7-BED7-C6049502D04A}"/>
              </a:ext>
            </a:extLst>
          </p:cNvPr>
          <p:cNvSpPr txBox="1"/>
          <p:nvPr/>
        </p:nvSpPr>
        <p:spPr>
          <a:xfrm>
            <a:off x="3939687" y="292551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29D2EC-B6C3-CD16-28BC-8E0E866BEBD2}"/>
              </a:ext>
            </a:extLst>
          </p:cNvPr>
          <p:cNvSpPr/>
          <p:nvPr/>
        </p:nvSpPr>
        <p:spPr>
          <a:xfrm>
            <a:off x="5041040" y="2111495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33EC973-9971-2002-7512-6D902C5DDB37}"/>
              </a:ext>
            </a:extLst>
          </p:cNvPr>
          <p:cNvSpPr/>
          <p:nvPr/>
        </p:nvSpPr>
        <p:spPr>
          <a:xfrm>
            <a:off x="5060948" y="296058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2D7424-AFE8-EEE9-C4B5-A39591187FE4}"/>
              </a:ext>
            </a:extLst>
          </p:cNvPr>
          <p:cNvSpPr txBox="1"/>
          <p:nvPr/>
        </p:nvSpPr>
        <p:spPr>
          <a:xfrm>
            <a:off x="5109121" y="292551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81D20F-43B8-4C05-A753-2CE6FB0FD767}"/>
              </a:ext>
            </a:extLst>
          </p:cNvPr>
          <p:cNvSpPr/>
          <p:nvPr/>
        </p:nvSpPr>
        <p:spPr>
          <a:xfrm>
            <a:off x="6229136" y="2111495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B27178-9066-11C7-CA66-1B2BF38BB832}"/>
              </a:ext>
            </a:extLst>
          </p:cNvPr>
          <p:cNvSpPr/>
          <p:nvPr/>
        </p:nvSpPr>
        <p:spPr>
          <a:xfrm>
            <a:off x="6239713" y="296058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2224E-3A2F-D001-9D23-D0892DC7B705}"/>
              </a:ext>
            </a:extLst>
          </p:cNvPr>
          <p:cNvSpPr txBox="1"/>
          <p:nvPr/>
        </p:nvSpPr>
        <p:spPr>
          <a:xfrm>
            <a:off x="6315879" y="292551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A0275E-22F7-30FE-10B1-93516B670EF7}"/>
              </a:ext>
            </a:extLst>
          </p:cNvPr>
          <p:cNvSpPr/>
          <p:nvPr/>
        </p:nvSpPr>
        <p:spPr>
          <a:xfrm>
            <a:off x="7451713" y="2111495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E492A04-EBF8-2CFF-1BF7-6333D1280CDC}"/>
              </a:ext>
            </a:extLst>
          </p:cNvPr>
          <p:cNvSpPr/>
          <p:nvPr/>
        </p:nvSpPr>
        <p:spPr>
          <a:xfrm>
            <a:off x="7471621" y="296058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8FDCF4-6AD5-47FE-8913-4EA8EFEF5CE6}"/>
              </a:ext>
            </a:extLst>
          </p:cNvPr>
          <p:cNvSpPr txBox="1"/>
          <p:nvPr/>
        </p:nvSpPr>
        <p:spPr>
          <a:xfrm>
            <a:off x="7566449" y="292551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5A3517-63FC-AD2B-7C4D-7F226D939F22}"/>
              </a:ext>
            </a:extLst>
          </p:cNvPr>
          <p:cNvSpPr/>
          <p:nvPr/>
        </p:nvSpPr>
        <p:spPr>
          <a:xfrm>
            <a:off x="3824951" y="3364583"/>
            <a:ext cx="1061178" cy="771749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6DF3450-045B-F0AE-2677-C8B4B3BF8E4A}"/>
              </a:ext>
            </a:extLst>
          </p:cNvPr>
          <p:cNvSpPr/>
          <p:nvPr/>
        </p:nvSpPr>
        <p:spPr>
          <a:xfrm>
            <a:off x="3844859" y="421367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3D38AC-2B50-7A58-F2DC-41D78211D44A}"/>
              </a:ext>
            </a:extLst>
          </p:cNvPr>
          <p:cNvSpPr txBox="1"/>
          <p:nvPr/>
        </p:nvSpPr>
        <p:spPr>
          <a:xfrm>
            <a:off x="3939687" y="417859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BAA28C-3428-2494-E42D-B389C15DE836}"/>
              </a:ext>
            </a:extLst>
          </p:cNvPr>
          <p:cNvSpPr/>
          <p:nvPr/>
        </p:nvSpPr>
        <p:spPr>
          <a:xfrm>
            <a:off x="5041040" y="3364583"/>
            <a:ext cx="1061178" cy="7717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B82D4A-D71C-8FB4-B7B4-0DD968C0B1FA}"/>
              </a:ext>
            </a:extLst>
          </p:cNvPr>
          <p:cNvSpPr/>
          <p:nvPr/>
        </p:nvSpPr>
        <p:spPr>
          <a:xfrm>
            <a:off x="5060948" y="421367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5CE1BB-3F18-1402-D7E1-8719D6A8ADBB}"/>
              </a:ext>
            </a:extLst>
          </p:cNvPr>
          <p:cNvSpPr txBox="1"/>
          <p:nvPr/>
        </p:nvSpPr>
        <p:spPr>
          <a:xfrm>
            <a:off x="5109121" y="417859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13DDB3-561D-07DB-296D-6C1BB749241A}"/>
              </a:ext>
            </a:extLst>
          </p:cNvPr>
          <p:cNvSpPr/>
          <p:nvPr/>
        </p:nvSpPr>
        <p:spPr>
          <a:xfrm>
            <a:off x="6229136" y="3364583"/>
            <a:ext cx="1061178" cy="771749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3F5CFDF-62AC-05AA-2C92-CBACF78C41AD}"/>
              </a:ext>
            </a:extLst>
          </p:cNvPr>
          <p:cNvSpPr/>
          <p:nvPr/>
        </p:nvSpPr>
        <p:spPr>
          <a:xfrm>
            <a:off x="6239713" y="421367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F206AF-CD57-042A-5EC8-6C061A10EAF7}"/>
              </a:ext>
            </a:extLst>
          </p:cNvPr>
          <p:cNvSpPr txBox="1"/>
          <p:nvPr/>
        </p:nvSpPr>
        <p:spPr>
          <a:xfrm>
            <a:off x="6315879" y="417859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8D46A8-CA72-200A-DF0D-4326215B526D}"/>
              </a:ext>
            </a:extLst>
          </p:cNvPr>
          <p:cNvSpPr/>
          <p:nvPr/>
        </p:nvSpPr>
        <p:spPr>
          <a:xfrm>
            <a:off x="7451713" y="3364583"/>
            <a:ext cx="1061178" cy="77174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12788D-61FC-74E4-F82E-06F79E8CE7DD}"/>
              </a:ext>
            </a:extLst>
          </p:cNvPr>
          <p:cNvSpPr/>
          <p:nvPr/>
        </p:nvSpPr>
        <p:spPr>
          <a:xfrm>
            <a:off x="7471621" y="421367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73ABA5-CA8B-14DC-7CB0-0631CBFD7156}"/>
              </a:ext>
            </a:extLst>
          </p:cNvPr>
          <p:cNvSpPr txBox="1"/>
          <p:nvPr/>
        </p:nvSpPr>
        <p:spPr>
          <a:xfrm>
            <a:off x="7566449" y="417859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D08B1F-11A6-D506-EEBF-F3B536E0759D}"/>
              </a:ext>
            </a:extLst>
          </p:cNvPr>
          <p:cNvSpPr/>
          <p:nvPr/>
        </p:nvSpPr>
        <p:spPr>
          <a:xfrm>
            <a:off x="3842367" y="4645147"/>
            <a:ext cx="1061178" cy="77174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3BB5D39-0B92-D3B4-FE2D-83D1D6525B08}"/>
              </a:ext>
            </a:extLst>
          </p:cNvPr>
          <p:cNvSpPr/>
          <p:nvPr/>
        </p:nvSpPr>
        <p:spPr>
          <a:xfrm>
            <a:off x="3862275" y="549423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82CE0E-1EFD-52EA-BD81-B516A90077C3}"/>
              </a:ext>
            </a:extLst>
          </p:cNvPr>
          <p:cNvSpPr txBox="1"/>
          <p:nvPr/>
        </p:nvSpPr>
        <p:spPr>
          <a:xfrm>
            <a:off x="3957103" y="545916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Tampere University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AB43085-5E0A-9DA3-AF1F-D3B883CD8AE8}"/>
              </a:ext>
            </a:extLst>
          </p:cNvPr>
          <p:cNvSpPr/>
          <p:nvPr/>
        </p:nvSpPr>
        <p:spPr>
          <a:xfrm>
            <a:off x="5021132" y="4645147"/>
            <a:ext cx="1061178" cy="771749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855F9F3-46E7-32A0-90F9-B9330409A485}"/>
              </a:ext>
            </a:extLst>
          </p:cNvPr>
          <p:cNvSpPr/>
          <p:nvPr/>
        </p:nvSpPr>
        <p:spPr>
          <a:xfrm>
            <a:off x="5041040" y="549423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A2EDAF-AB5A-2510-1359-7B4F5AC9962C}"/>
              </a:ext>
            </a:extLst>
          </p:cNvPr>
          <p:cNvSpPr txBox="1"/>
          <p:nvPr/>
        </p:nvSpPr>
        <p:spPr>
          <a:xfrm>
            <a:off x="5089213" y="545916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Oulu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5D8A81-415C-2097-1E59-6ACAD2A4EDCF}"/>
              </a:ext>
            </a:extLst>
          </p:cNvPr>
          <p:cNvSpPr/>
          <p:nvPr/>
        </p:nvSpPr>
        <p:spPr>
          <a:xfrm>
            <a:off x="6209228" y="4645147"/>
            <a:ext cx="1061178" cy="771749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CCF2FF4-41E6-CEC1-6E61-1966D82E8811}"/>
              </a:ext>
            </a:extLst>
          </p:cNvPr>
          <p:cNvSpPr/>
          <p:nvPr/>
        </p:nvSpPr>
        <p:spPr>
          <a:xfrm>
            <a:off x="6219805" y="549423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D53A70-9084-4D51-36F3-57A462FDD459}"/>
              </a:ext>
            </a:extLst>
          </p:cNvPr>
          <p:cNvSpPr txBox="1"/>
          <p:nvPr/>
        </p:nvSpPr>
        <p:spPr>
          <a:xfrm>
            <a:off x="6295971" y="545916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Turku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692C453-F9D0-C30B-9B28-468E8FD89196}"/>
              </a:ext>
            </a:extLst>
          </p:cNvPr>
          <p:cNvSpPr/>
          <p:nvPr/>
        </p:nvSpPr>
        <p:spPr>
          <a:xfrm>
            <a:off x="7431805" y="4645147"/>
            <a:ext cx="1061178" cy="771749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D1DFEEE-C332-A690-12DA-00B0FDA17A9B}"/>
              </a:ext>
            </a:extLst>
          </p:cNvPr>
          <p:cNvSpPr/>
          <p:nvPr/>
        </p:nvSpPr>
        <p:spPr>
          <a:xfrm>
            <a:off x="7451713" y="549423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7EC20C-E28E-F6D8-87C2-DDEC21E01446}"/>
              </a:ext>
            </a:extLst>
          </p:cNvPr>
          <p:cNvSpPr txBox="1"/>
          <p:nvPr/>
        </p:nvSpPr>
        <p:spPr>
          <a:xfrm>
            <a:off x="7546541" y="545916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Aalto University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140A19-A3E4-AD35-3FD3-2447D79D8FFD}"/>
              </a:ext>
            </a:extLst>
          </p:cNvPr>
          <p:cNvSpPr/>
          <p:nvPr/>
        </p:nvSpPr>
        <p:spPr>
          <a:xfrm>
            <a:off x="950756" y="2182483"/>
            <a:ext cx="1061178" cy="771749"/>
          </a:xfrm>
          <a:prstGeom prst="rect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8701313-A38B-3E66-F80B-CCDC9B8791D9}"/>
              </a:ext>
            </a:extLst>
          </p:cNvPr>
          <p:cNvSpPr/>
          <p:nvPr/>
        </p:nvSpPr>
        <p:spPr>
          <a:xfrm>
            <a:off x="970664" y="303157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A5F9D7-13BC-3280-FCCD-21BD2C9D201B}"/>
              </a:ext>
            </a:extLst>
          </p:cNvPr>
          <p:cNvSpPr txBox="1"/>
          <p:nvPr/>
        </p:nvSpPr>
        <p:spPr>
          <a:xfrm>
            <a:off x="1252578" y="3041673"/>
            <a:ext cx="442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7B96A2-8F21-3144-4060-467A054B77C0}"/>
              </a:ext>
            </a:extLst>
          </p:cNvPr>
          <p:cNvSpPr/>
          <p:nvPr/>
        </p:nvSpPr>
        <p:spPr>
          <a:xfrm>
            <a:off x="2148553" y="2182483"/>
            <a:ext cx="1061178" cy="771749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D282742-9716-2E91-21A9-7A928DDCE83D}"/>
              </a:ext>
            </a:extLst>
          </p:cNvPr>
          <p:cNvSpPr/>
          <p:nvPr/>
        </p:nvSpPr>
        <p:spPr>
          <a:xfrm>
            <a:off x="2168461" y="303157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238779-A1D5-FCC0-7890-09EB5C669736}"/>
              </a:ext>
            </a:extLst>
          </p:cNvPr>
          <p:cNvSpPr txBox="1"/>
          <p:nvPr/>
        </p:nvSpPr>
        <p:spPr>
          <a:xfrm>
            <a:off x="2263289" y="299649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Freiburg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18ACA0-B4DB-6386-8B7D-8DA27726C100}"/>
              </a:ext>
            </a:extLst>
          </p:cNvPr>
          <p:cNvSpPr/>
          <p:nvPr/>
        </p:nvSpPr>
        <p:spPr>
          <a:xfrm>
            <a:off x="978142" y="3458138"/>
            <a:ext cx="1061178" cy="771749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E21A439-A85B-8D2A-6C5F-9514C886F34A}"/>
              </a:ext>
            </a:extLst>
          </p:cNvPr>
          <p:cNvSpPr/>
          <p:nvPr/>
        </p:nvSpPr>
        <p:spPr>
          <a:xfrm>
            <a:off x="998050" y="4307226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D9C3D1-9894-ADA0-6240-E0DF71A3B273}"/>
              </a:ext>
            </a:extLst>
          </p:cNvPr>
          <p:cNvSpPr txBox="1"/>
          <p:nvPr/>
        </p:nvSpPr>
        <p:spPr>
          <a:xfrm>
            <a:off x="1092878" y="4272154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RWTH University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510913-2C83-7CC8-27A4-DEDC11C5CB70}"/>
              </a:ext>
            </a:extLst>
          </p:cNvPr>
          <p:cNvSpPr/>
          <p:nvPr/>
        </p:nvSpPr>
        <p:spPr>
          <a:xfrm>
            <a:off x="2148430" y="3462284"/>
            <a:ext cx="1061178" cy="771749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FBED1D-4D3C-F946-F69F-03E46F63C063}"/>
              </a:ext>
            </a:extLst>
          </p:cNvPr>
          <p:cNvSpPr/>
          <p:nvPr/>
        </p:nvSpPr>
        <p:spPr>
          <a:xfrm>
            <a:off x="2159420" y="431639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F41880-4D07-CE41-E8B0-F07F83F9DBFC}"/>
              </a:ext>
            </a:extLst>
          </p:cNvPr>
          <p:cNvSpPr txBox="1"/>
          <p:nvPr/>
        </p:nvSpPr>
        <p:spPr>
          <a:xfrm>
            <a:off x="2254248" y="428132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Heidelberg University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FF1D337-BEB1-E6D6-FBBD-0F45E4745F9E}"/>
              </a:ext>
            </a:extLst>
          </p:cNvPr>
          <p:cNvSpPr/>
          <p:nvPr/>
        </p:nvSpPr>
        <p:spPr>
          <a:xfrm>
            <a:off x="9059808" y="5946663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C2CA5E-998F-0C22-C4C7-1BE2142AB058}"/>
              </a:ext>
            </a:extLst>
          </p:cNvPr>
          <p:cNvSpPr txBox="1"/>
          <p:nvPr/>
        </p:nvSpPr>
        <p:spPr>
          <a:xfrm>
            <a:off x="9028860" y="5946662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BC56D1-A25D-94F5-6DCC-45C6B5A12FB9}"/>
              </a:ext>
            </a:extLst>
          </p:cNvPr>
          <p:cNvSpPr/>
          <p:nvPr/>
        </p:nvSpPr>
        <p:spPr>
          <a:xfrm>
            <a:off x="987473" y="4718825"/>
            <a:ext cx="1061178" cy="771749"/>
          </a:xfrm>
          <a:prstGeom prst="rect">
            <a:avLst/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83EC2C-BABB-AA97-0DC1-5D7365E8589D}"/>
              </a:ext>
            </a:extLst>
          </p:cNvPr>
          <p:cNvSpPr/>
          <p:nvPr/>
        </p:nvSpPr>
        <p:spPr>
          <a:xfrm>
            <a:off x="1007381" y="556791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9FB8BB-4402-2D59-9667-A95F8BE5E05F}"/>
              </a:ext>
            </a:extLst>
          </p:cNvPr>
          <p:cNvSpPr txBox="1"/>
          <p:nvPr/>
        </p:nvSpPr>
        <p:spPr>
          <a:xfrm>
            <a:off x="1102209" y="553284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Aalborg University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C0CA69E-057A-957B-3132-2F99D476A712}"/>
              </a:ext>
            </a:extLst>
          </p:cNvPr>
          <p:cNvSpPr/>
          <p:nvPr/>
        </p:nvSpPr>
        <p:spPr>
          <a:xfrm>
            <a:off x="2146603" y="4718825"/>
            <a:ext cx="1061178" cy="771749"/>
          </a:xfrm>
          <a:prstGeom prst="rect">
            <a:avLst/>
          </a:prstGeom>
          <a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1C3A69C-C449-2DD0-8BA4-B4258BD37BEF}"/>
              </a:ext>
            </a:extLst>
          </p:cNvPr>
          <p:cNvSpPr/>
          <p:nvPr/>
        </p:nvSpPr>
        <p:spPr>
          <a:xfrm>
            <a:off x="2166511" y="5567913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262D54-697B-A187-2CA8-FE124D6027E4}"/>
              </a:ext>
            </a:extLst>
          </p:cNvPr>
          <p:cNvSpPr txBox="1"/>
          <p:nvPr/>
        </p:nvSpPr>
        <p:spPr>
          <a:xfrm>
            <a:off x="2261339" y="5532841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Roskilde University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C560B7C-5926-C033-2B63-EAEB0A840792}"/>
              </a:ext>
            </a:extLst>
          </p:cNvPr>
          <p:cNvSpPr/>
          <p:nvPr/>
        </p:nvSpPr>
        <p:spPr>
          <a:xfrm>
            <a:off x="8587811" y="858407"/>
            <a:ext cx="1061178" cy="771749"/>
          </a:xfrm>
          <a:prstGeom prst="rect">
            <a:avLst/>
          </a:prstGeom>
          <a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260968FA-E89C-9DBB-0BF0-545D500B3E07}"/>
              </a:ext>
            </a:extLst>
          </p:cNvPr>
          <p:cNvSpPr/>
          <p:nvPr/>
        </p:nvSpPr>
        <p:spPr>
          <a:xfrm>
            <a:off x="8607719" y="170749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A67097F-6D78-01ED-A695-5D0E5AE05DF1}"/>
              </a:ext>
            </a:extLst>
          </p:cNvPr>
          <p:cNvSpPr txBox="1"/>
          <p:nvPr/>
        </p:nvSpPr>
        <p:spPr>
          <a:xfrm>
            <a:off x="8702547" y="167242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Oxford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811E99-BBC3-D111-D54A-953EB94077AF}"/>
              </a:ext>
            </a:extLst>
          </p:cNvPr>
          <p:cNvSpPr/>
          <p:nvPr/>
        </p:nvSpPr>
        <p:spPr>
          <a:xfrm>
            <a:off x="8587811" y="2116368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EFE4739-CA04-7C1B-9793-7A29A6AE5034}"/>
              </a:ext>
            </a:extLst>
          </p:cNvPr>
          <p:cNvSpPr/>
          <p:nvPr/>
        </p:nvSpPr>
        <p:spPr>
          <a:xfrm>
            <a:off x="8607719" y="2965456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62E15C0-AB9E-FA36-7D59-B5AC411CCF3C}"/>
              </a:ext>
            </a:extLst>
          </p:cNvPr>
          <p:cNvSpPr txBox="1"/>
          <p:nvPr/>
        </p:nvSpPr>
        <p:spPr>
          <a:xfrm>
            <a:off x="8702547" y="2930384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Manchester 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4C8E39FF-ECAB-CF08-6752-C9FD8AC662F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598389" y="2117871"/>
            <a:ext cx="1061177" cy="770246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A63A497-D7F1-B21E-148B-4F75B5C25101}"/>
              </a:ext>
            </a:extLst>
          </p:cNvPr>
          <p:cNvSpPr/>
          <p:nvPr/>
        </p:nvSpPr>
        <p:spPr>
          <a:xfrm>
            <a:off x="8607719" y="3364583"/>
            <a:ext cx="1061178" cy="771749"/>
          </a:xfrm>
          <a:prstGeom prst="rect">
            <a:avLst/>
          </a:prstGeom>
          <a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801A9FE-6023-313F-80A7-3972F9E1053A}"/>
              </a:ext>
            </a:extLst>
          </p:cNvPr>
          <p:cNvSpPr/>
          <p:nvPr/>
        </p:nvSpPr>
        <p:spPr>
          <a:xfrm>
            <a:off x="8627627" y="421367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F45FE3B-747D-C043-B912-10B6DCB368A6}"/>
              </a:ext>
            </a:extLst>
          </p:cNvPr>
          <p:cNvSpPr txBox="1"/>
          <p:nvPr/>
        </p:nvSpPr>
        <p:spPr>
          <a:xfrm>
            <a:off x="8722455" y="417859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Malaya University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63928F4-C33A-F266-33D3-9AF493DD5BBC}"/>
              </a:ext>
            </a:extLst>
          </p:cNvPr>
          <p:cNvSpPr/>
          <p:nvPr/>
        </p:nvSpPr>
        <p:spPr>
          <a:xfrm>
            <a:off x="8598398" y="4645147"/>
            <a:ext cx="1061178" cy="771749"/>
          </a:xfrm>
          <a:prstGeom prst="rect">
            <a:avLst/>
          </a:prstGeom>
          <a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0E469AAA-F4C7-61D0-A6B0-F1D0640DB708}"/>
              </a:ext>
            </a:extLst>
          </p:cNvPr>
          <p:cNvSpPr/>
          <p:nvPr/>
        </p:nvSpPr>
        <p:spPr>
          <a:xfrm>
            <a:off x="8618306" y="549423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EB9A324-F7BF-DB80-9A06-56292DE7EFD4}"/>
              </a:ext>
            </a:extLst>
          </p:cNvPr>
          <p:cNvSpPr txBox="1"/>
          <p:nvPr/>
        </p:nvSpPr>
        <p:spPr>
          <a:xfrm>
            <a:off x="8713134" y="545916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Putra University </a:t>
            </a:r>
          </a:p>
        </p:txBody>
      </p:sp>
    </p:spTree>
    <p:extLst>
      <p:ext uri="{BB962C8B-B14F-4D97-AF65-F5344CB8AC3E}">
        <p14:creationId xmlns:p14="http://schemas.microsoft.com/office/powerpoint/2010/main" val="486630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E2B009-19D9-F939-F96A-E18638086440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4F04AA8C-576B-C70F-3937-95C690AD1D3F}"/>
              </a:ext>
            </a:extLst>
          </p:cNvPr>
          <p:cNvSpPr/>
          <p:nvPr/>
        </p:nvSpPr>
        <p:spPr>
          <a:xfrm>
            <a:off x="375010" y="1146225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7FD3A1-93E5-6468-009D-626013D61AE0}"/>
              </a:ext>
            </a:extLst>
          </p:cNvPr>
          <p:cNvSpPr txBox="1"/>
          <p:nvPr/>
        </p:nvSpPr>
        <p:spPr>
          <a:xfrm>
            <a:off x="558133" y="1357281"/>
            <a:ext cx="3051109" cy="507831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Health &amp; Medicine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4D33A-2E84-DACF-759C-111AA7B62E2B}"/>
              </a:ext>
            </a:extLst>
          </p:cNvPr>
          <p:cNvSpPr/>
          <p:nvPr/>
        </p:nvSpPr>
        <p:spPr>
          <a:xfrm>
            <a:off x="4123535" y="1766274"/>
            <a:ext cx="1061178" cy="77174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6A9BC5-FEA4-CE63-9C32-24941B764BE7}"/>
              </a:ext>
            </a:extLst>
          </p:cNvPr>
          <p:cNvSpPr/>
          <p:nvPr/>
        </p:nvSpPr>
        <p:spPr>
          <a:xfrm>
            <a:off x="4143443" y="261536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02A78A-CEEA-3BF5-91D3-1F346AD3BF5F}"/>
              </a:ext>
            </a:extLst>
          </p:cNvPr>
          <p:cNvSpPr txBox="1"/>
          <p:nvPr/>
        </p:nvSpPr>
        <p:spPr>
          <a:xfrm>
            <a:off x="4238271" y="258029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335655-F45F-EF07-2574-684B513ED065}"/>
              </a:ext>
            </a:extLst>
          </p:cNvPr>
          <p:cNvSpPr/>
          <p:nvPr/>
        </p:nvSpPr>
        <p:spPr>
          <a:xfrm>
            <a:off x="7643727" y="1726232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127729-0E13-04D4-EE7A-9DEF628C40AA}"/>
              </a:ext>
            </a:extLst>
          </p:cNvPr>
          <p:cNvSpPr/>
          <p:nvPr/>
        </p:nvSpPr>
        <p:spPr>
          <a:xfrm>
            <a:off x="7663635" y="257532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6297A-1618-80FA-C252-0185E984B035}"/>
              </a:ext>
            </a:extLst>
          </p:cNvPr>
          <p:cNvSpPr txBox="1"/>
          <p:nvPr/>
        </p:nvSpPr>
        <p:spPr>
          <a:xfrm>
            <a:off x="7711808" y="254024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05A326-ED6C-D4E7-B35C-68EF3224975F}"/>
              </a:ext>
            </a:extLst>
          </p:cNvPr>
          <p:cNvSpPr/>
          <p:nvPr/>
        </p:nvSpPr>
        <p:spPr>
          <a:xfrm>
            <a:off x="1362826" y="2615362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DE02C12-AE74-0B5C-FC7E-6CC5AF00D0A4}"/>
              </a:ext>
            </a:extLst>
          </p:cNvPr>
          <p:cNvSpPr/>
          <p:nvPr/>
        </p:nvSpPr>
        <p:spPr>
          <a:xfrm>
            <a:off x="1373403" y="346445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980FE-96C2-3810-DC57-A52A0562DD0A}"/>
              </a:ext>
            </a:extLst>
          </p:cNvPr>
          <p:cNvSpPr txBox="1"/>
          <p:nvPr/>
        </p:nvSpPr>
        <p:spPr>
          <a:xfrm>
            <a:off x="1449569" y="342937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8E1BB1-498A-165A-22E4-A93253EF5EF1}"/>
              </a:ext>
            </a:extLst>
          </p:cNvPr>
          <p:cNvSpPr/>
          <p:nvPr/>
        </p:nvSpPr>
        <p:spPr>
          <a:xfrm>
            <a:off x="1391768" y="4108566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882E6E2-CA99-568F-0213-D38733938DA9}"/>
              </a:ext>
            </a:extLst>
          </p:cNvPr>
          <p:cNvSpPr/>
          <p:nvPr/>
        </p:nvSpPr>
        <p:spPr>
          <a:xfrm>
            <a:off x="1411676" y="4957654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CFEE8A-E241-81AF-A0BD-25EA3D3CBA3E}"/>
              </a:ext>
            </a:extLst>
          </p:cNvPr>
          <p:cNvSpPr txBox="1"/>
          <p:nvPr/>
        </p:nvSpPr>
        <p:spPr>
          <a:xfrm>
            <a:off x="1506504" y="4922582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1B7961-EF83-8775-2849-4EBA4DD5AA3E}"/>
              </a:ext>
            </a:extLst>
          </p:cNvPr>
          <p:cNvSpPr/>
          <p:nvPr/>
        </p:nvSpPr>
        <p:spPr>
          <a:xfrm>
            <a:off x="4123535" y="3645353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C13ACE-B099-3F3E-F63D-55306FC488CF}"/>
              </a:ext>
            </a:extLst>
          </p:cNvPr>
          <p:cNvSpPr/>
          <p:nvPr/>
        </p:nvSpPr>
        <p:spPr>
          <a:xfrm>
            <a:off x="4143443" y="449444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7FAAE-C309-5153-FE7F-C37780006FC6}"/>
              </a:ext>
            </a:extLst>
          </p:cNvPr>
          <p:cNvSpPr txBox="1"/>
          <p:nvPr/>
        </p:nvSpPr>
        <p:spPr>
          <a:xfrm>
            <a:off x="4238271" y="445936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CC067B-EC97-3D8A-FC11-42E52CF44CF7}"/>
              </a:ext>
            </a:extLst>
          </p:cNvPr>
          <p:cNvSpPr/>
          <p:nvPr/>
        </p:nvSpPr>
        <p:spPr>
          <a:xfrm>
            <a:off x="5886081" y="3645353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6BA4605-3C42-A4CD-DC0E-BC9FC18FACB2}"/>
              </a:ext>
            </a:extLst>
          </p:cNvPr>
          <p:cNvSpPr/>
          <p:nvPr/>
        </p:nvSpPr>
        <p:spPr>
          <a:xfrm>
            <a:off x="5905989" y="449444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CBD3D7-6D25-2194-26D7-762AA1A056A2}"/>
              </a:ext>
            </a:extLst>
          </p:cNvPr>
          <p:cNvSpPr txBox="1"/>
          <p:nvPr/>
        </p:nvSpPr>
        <p:spPr>
          <a:xfrm>
            <a:off x="5954162" y="445936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2B09B9-1D02-D2FD-796F-27C1E92CECA3}"/>
              </a:ext>
            </a:extLst>
          </p:cNvPr>
          <p:cNvSpPr/>
          <p:nvPr/>
        </p:nvSpPr>
        <p:spPr>
          <a:xfrm>
            <a:off x="7643721" y="3645353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756871A-9353-9F2B-99AA-F9FE5805C903}"/>
              </a:ext>
            </a:extLst>
          </p:cNvPr>
          <p:cNvSpPr/>
          <p:nvPr/>
        </p:nvSpPr>
        <p:spPr>
          <a:xfrm>
            <a:off x="7654298" y="4494441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8E9F92-EF3D-54D3-1340-CFA8AC60EA03}"/>
              </a:ext>
            </a:extLst>
          </p:cNvPr>
          <p:cNvSpPr txBox="1"/>
          <p:nvPr/>
        </p:nvSpPr>
        <p:spPr>
          <a:xfrm>
            <a:off x="7730464" y="4459369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676129-18DD-4EAA-A471-C927AF944167}"/>
              </a:ext>
            </a:extLst>
          </p:cNvPr>
          <p:cNvSpPr/>
          <p:nvPr/>
        </p:nvSpPr>
        <p:spPr>
          <a:xfrm>
            <a:off x="5893537" y="1766274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7F086CF-6F8A-8B24-593E-B31A0E115435}"/>
              </a:ext>
            </a:extLst>
          </p:cNvPr>
          <p:cNvSpPr/>
          <p:nvPr/>
        </p:nvSpPr>
        <p:spPr>
          <a:xfrm>
            <a:off x="5913445" y="261536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0C2158-4E14-8954-124E-54A612AF86ED}"/>
              </a:ext>
            </a:extLst>
          </p:cNvPr>
          <p:cNvSpPr txBox="1"/>
          <p:nvPr/>
        </p:nvSpPr>
        <p:spPr>
          <a:xfrm>
            <a:off x="6008273" y="258029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12AB37B-CC6F-30A7-083F-5EE0D3881C8A}"/>
              </a:ext>
            </a:extLst>
          </p:cNvPr>
          <p:cNvSpPr/>
          <p:nvPr/>
        </p:nvSpPr>
        <p:spPr>
          <a:xfrm>
            <a:off x="9013153" y="5853354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C53FAD-0BF4-FF73-9AB0-EB351CDB0A61}"/>
              </a:ext>
            </a:extLst>
          </p:cNvPr>
          <p:cNvSpPr txBox="1"/>
          <p:nvPr/>
        </p:nvSpPr>
        <p:spPr>
          <a:xfrm>
            <a:off x="8982205" y="5853353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2686195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5E7E85-98C7-D587-2A21-AB7CEAC2069B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49831301-AD2B-0407-F53F-56B580592797}"/>
              </a:ext>
            </a:extLst>
          </p:cNvPr>
          <p:cNvSpPr/>
          <p:nvPr/>
        </p:nvSpPr>
        <p:spPr>
          <a:xfrm>
            <a:off x="375010" y="1146225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1BE2C-75DE-B436-ED2F-0969061DB6C5}"/>
              </a:ext>
            </a:extLst>
          </p:cNvPr>
          <p:cNvSpPr txBox="1"/>
          <p:nvPr/>
        </p:nvSpPr>
        <p:spPr>
          <a:xfrm>
            <a:off x="853925" y="1327666"/>
            <a:ext cx="2533087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Arts &amp; Design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2E1F10-E349-A9D1-2024-B4098D1ECE3E}"/>
              </a:ext>
            </a:extLst>
          </p:cNvPr>
          <p:cNvSpPr/>
          <p:nvPr/>
        </p:nvSpPr>
        <p:spPr>
          <a:xfrm>
            <a:off x="4103627" y="933054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5A9AD3-4699-EFA8-0468-7C9A2420A6D7}"/>
              </a:ext>
            </a:extLst>
          </p:cNvPr>
          <p:cNvSpPr/>
          <p:nvPr/>
        </p:nvSpPr>
        <p:spPr>
          <a:xfrm>
            <a:off x="4123535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A6F42-3B86-65D7-E5E0-332478099851}"/>
              </a:ext>
            </a:extLst>
          </p:cNvPr>
          <p:cNvSpPr txBox="1"/>
          <p:nvPr/>
        </p:nvSpPr>
        <p:spPr>
          <a:xfrm>
            <a:off x="4218363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Swinburne University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B7FED1-ABC1-D9BE-B13C-47C941411339}"/>
              </a:ext>
            </a:extLst>
          </p:cNvPr>
          <p:cNvSpPr/>
          <p:nvPr/>
        </p:nvSpPr>
        <p:spPr>
          <a:xfrm>
            <a:off x="5319716" y="933054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26626E-5F0F-B2CD-A0BE-735546046291}"/>
              </a:ext>
            </a:extLst>
          </p:cNvPr>
          <p:cNvSpPr/>
          <p:nvPr/>
        </p:nvSpPr>
        <p:spPr>
          <a:xfrm>
            <a:off x="5339624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C5EBA-5E07-173D-61E4-DEF14E70E820}"/>
              </a:ext>
            </a:extLst>
          </p:cNvPr>
          <p:cNvSpPr txBox="1"/>
          <p:nvPr/>
        </p:nvSpPr>
        <p:spPr>
          <a:xfrm>
            <a:off x="5387797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Sydney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A691A9-20E0-CD4A-EE96-B657E09A6585}"/>
              </a:ext>
            </a:extLst>
          </p:cNvPr>
          <p:cNvSpPr/>
          <p:nvPr/>
        </p:nvSpPr>
        <p:spPr>
          <a:xfrm>
            <a:off x="6507812" y="933054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F63863-211B-9756-AD8C-8B622F5A8CFE}"/>
              </a:ext>
            </a:extLst>
          </p:cNvPr>
          <p:cNvSpPr/>
          <p:nvPr/>
        </p:nvSpPr>
        <p:spPr>
          <a:xfrm>
            <a:off x="6518389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4A6C2-0053-D163-82D8-A39AB74A0B60}"/>
              </a:ext>
            </a:extLst>
          </p:cNvPr>
          <p:cNvSpPr txBox="1"/>
          <p:nvPr/>
        </p:nvSpPr>
        <p:spPr>
          <a:xfrm>
            <a:off x="659455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Melbourne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A49EDC-6910-5BAB-D9C4-FBA4C2A0C2D4}"/>
              </a:ext>
            </a:extLst>
          </p:cNvPr>
          <p:cNvSpPr/>
          <p:nvPr/>
        </p:nvSpPr>
        <p:spPr>
          <a:xfrm>
            <a:off x="7730389" y="933054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5502A9-70B5-CC79-A774-E7923EB11EB6}"/>
              </a:ext>
            </a:extLst>
          </p:cNvPr>
          <p:cNvSpPr/>
          <p:nvPr/>
        </p:nvSpPr>
        <p:spPr>
          <a:xfrm>
            <a:off x="7750297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351749-228B-0252-0111-9D446330F802}"/>
              </a:ext>
            </a:extLst>
          </p:cNvPr>
          <p:cNvSpPr txBox="1"/>
          <p:nvPr/>
        </p:nvSpPr>
        <p:spPr>
          <a:xfrm>
            <a:off x="784512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B31993-1DCF-3FBE-AB80-B46C5632A53F}"/>
              </a:ext>
            </a:extLst>
          </p:cNvPr>
          <p:cNvSpPr/>
          <p:nvPr/>
        </p:nvSpPr>
        <p:spPr>
          <a:xfrm>
            <a:off x="4123535" y="2186142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1B8E6C-3B32-D884-084F-346F07B75EE3}"/>
              </a:ext>
            </a:extLst>
          </p:cNvPr>
          <p:cNvSpPr/>
          <p:nvPr/>
        </p:nvSpPr>
        <p:spPr>
          <a:xfrm>
            <a:off x="4143443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CEDCD-7360-1309-ADA6-B859E7FC3ADD}"/>
              </a:ext>
            </a:extLst>
          </p:cNvPr>
          <p:cNvSpPr txBox="1"/>
          <p:nvPr/>
        </p:nvSpPr>
        <p:spPr>
          <a:xfrm>
            <a:off x="4238271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4B64C8-3271-A552-5F77-5D45D1024DD6}"/>
              </a:ext>
            </a:extLst>
          </p:cNvPr>
          <p:cNvSpPr/>
          <p:nvPr/>
        </p:nvSpPr>
        <p:spPr>
          <a:xfrm>
            <a:off x="5339624" y="2186142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3B02F6-F30E-CBB6-523D-37C6D7E4837F}"/>
              </a:ext>
            </a:extLst>
          </p:cNvPr>
          <p:cNvSpPr/>
          <p:nvPr/>
        </p:nvSpPr>
        <p:spPr>
          <a:xfrm>
            <a:off x="5359532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A09676-6985-2AF7-699A-E89551309C1F}"/>
              </a:ext>
            </a:extLst>
          </p:cNvPr>
          <p:cNvSpPr txBox="1"/>
          <p:nvPr/>
        </p:nvSpPr>
        <p:spPr>
          <a:xfrm>
            <a:off x="5407705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C374F6-09A2-BA45-C700-7CF8E8E60E78}"/>
              </a:ext>
            </a:extLst>
          </p:cNvPr>
          <p:cNvSpPr/>
          <p:nvPr/>
        </p:nvSpPr>
        <p:spPr>
          <a:xfrm>
            <a:off x="6527720" y="2186142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03B3E21-7389-6377-F234-2655C8A227E0}"/>
              </a:ext>
            </a:extLst>
          </p:cNvPr>
          <p:cNvSpPr/>
          <p:nvPr/>
        </p:nvSpPr>
        <p:spPr>
          <a:xfrm>
            <a:off x="6538297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E799A1-F531-B0A9-94F2-6550BF1BA6BB}"/>
              </a:ext>
            </a:extLst>
          </p:cNvPr>
          <p:cNvSpPr txBox="1"/>
          <p:nvPr/>
        </p:nvSpPr>
        <p:spPr>
          <a:xfrm>
            <a:off x="661446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810C5E-5029-62BF-B5D6-4B265D3275DB}"/>
              </a:ext>
            </a:extLst>
          </p:cNvPr>
          <p:cNvSpPr/>
          <p:nvPr/>
        </p:nvSpPr>
        <p:spPr>
          <a:xfrm>
            <a:off x="7750297" y="2186142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157732-B0FE-DE50-1301-D3FAAF7ECCBC}"/>
              </a:ext>
            </a:extLst>
          </p:cNvPr>
          <p:cNvSpPr/>
          <p:nvPr/>
        </p:nvSpPr>
        <p:spPr>
          <a:xfrm>
            <a:off x="7770205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BE0D-0309-7135-799D-DCFB89F5854D}"/>
              </a:ext>
            </a:extLst>
          </p:cNvPr>
          <p:cNvSpPr txBox="1"/>
          <p:nvPr/>
        </p:nvSpPr>
        <p:spPr>
          <a:xfrm>
            <a:off x="786503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CC6257-6628-29B8-1773-F2492F01577D}"/>
              </a:ext>
            </a:extLst>
          </p:cNvPr>
          <p:cNvSpPr/>
          <p:nvPr/>
        </p:nvSpPr>
        <p:spPr>
          <a:xfrm>
            <a:off x="4123535" y="3439230"/>
            <a:ext cx="1061178" cy="771749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624C2C9-F9C1-0357-1A23-6A1A21BFEA75}"/>
              </a:ext>
            </a:extLst>
          </p:cNvPr>
          <p:cNvSpPr/>
          <p:nvPr/>
        </p:nvSpPr>
        <p:spPr>
          <a:xfrm>
            <a:off x="4143443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5AFD04-EA22-6347-932F-943C290E22AD}"/>
              </a:ext>
            </a:extLst>
          </p:cNvPr>
          <p:cNvSpPr txBox="1"/>
          <p:nvPr/>
        </p:nvSpPr>
        <p:spPr>
          <a:xfrm>
            <a:off x="4238271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5EC87D-125F-74FF-8E62-0A438965AF6B}"/>
              </a:ext>
            </a:extLst>
          </p:cNvPr>
          <p:cNvSpPr/>
          <p:nvPr/>
        </p:nvSpPr>
        <p:spPr>
          <a:xfrm>
            <a:off x="5339624" y="3439230"/>
            <a:ext cx="1061178" cy="7717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22AB3E0-0F5C-D937-0B1E-892F1EAB2E44}"/>
              </a:ext>
            </a:extLst>
          </p:cNvPr>
          <p:cNvSpPr/>
          <p:nvPr/>
        </p:nvSpPr>
        <p:spPr>
          <a:xfrm>
            <a:off x="5359532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85FE49-8BEC-8050-88E4-209BB0353BA2}"/>
              </a:ext>
            </a:extLst>
          </p:cNvPr>
          <p:cNvSpPr txBox="1"/>
          <p:nvPr/>
        </p:nvSpPr>
        <p:spPr>
          <a:xfrm>
            <a:off x="5407705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4DE8A8-341B-81E3-E868-2C0E5588275F}"/>
              </a:ext>
            </a:extLst>
          </p:cNvPr>
          <p:cNvSpPr/>
          <p:nvPr/>
        </p:nvSpPr>
        <p:spPr>
          <a:xfrm>
            <a:off x="6527720" y="3439230"/>
            <a:ext cx="1061178" cy="771749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6C502A7-43BB-506D-68AF-D6A0D5A0ACA0}"/>
              </a:ext>
            </a:extLst>
          </p:cNvPr>
          <p:cNvSpPr/>
          <p:nvPr/>
        </p:nvSpPr>
        <p:spPr>
          <a:xfrm>
            <a:off x="6538297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2E939F-04C2-AF1D-D8A7-2898120E2464}"/>
              </a:ext>
            </a:extLst>
          </p:cNvPr>
          <p:cNvSpPr txBox="1"/>
          <p:nvPr/>
        </p:nvSpPr>
        <p:spPr>
          <a:xfrm>
            <a:off x="661446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10420D-7940-2F52-02B7-AE6E41227AB2}"/>
              </a:ext>
            </a:extLst>
          </p:cNvPr>
          <p:cNvSpPr/>
          <p:nvPr/>
        </p:nvSpPr>
        <p:spPr>
          <a:xfrm>
            <a:off x="7750297" y="3439230"/>
            <a:ext cx="1061178" cy="77174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CA070F1-45E1-A50E-F5D0-4D2E6659E99B}"/>
              </a:ext>
            </a:extLst>
          </p:cNvPr>
          <p:cNvSpPr/>
          <p:nvPr/>
        </p:nvSpPr>
        <p:spPr>
          <a:xfrm>
            <a:off x="7770205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3AC337-878D-10A8-EDDF-70255B232548}"/>
              </a:ext>
            </a:extLst>
          </p:cNvPr>
          <p:cNvSpPr txBox="1"/>
          <p:nvPr/>
        </p:nvSpPr>
        <p:spPr>
          <a:xfrm>
            <a:off x="786503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E4982E2-245E-C217-C171-C5D089040E4C}"/>
              </a:ext>
            </a:extLst>
          </p:cNvPr>
          <p:cNvSpPr/>
          <p:nvPr/>
        </p:nvSpPr>
        <p:spPr>
          <a:xfrm>
            <a:off x="9013153" y="5853354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86C9572-CB20-BEB8-67CD-216411A6229A}"/>
              </a:ext>
            </a:extLst>
          </p:cNvPr>
          <p:cNvSpPr txBox="1"/>
          <p:nvPr/>
        </p:nvSpPr>
        <p:spPr>
          <a:xfrm>
            <a:off x="8982205" y="5853353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19E5D3E-9994-E661-9FA9-181596CA00BD}"/>
              </a:ext>
            </a:extLst>
          </p:cNvPr>
          <p:cNvSpPr/>
          <p:nvPr/>
        </p:nvSpPr>
        <p:spPr>
          <a:xfrm>
            <a:off x="4143957" y="4699917"/>
            <a:ext cx="1061178" cy="77174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8E961BC-253B-169F-0473-67DD1D768DCD}"/>
              </a:ext>
            </a:extLst>
          </p:cNvPr>
          <p:cNvSpPr/>
          <p:nvPr/>
        </p:nvSpPr>
        <p:spPr>
          <a:xfrm>
            <a:off x="4163865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1F9D5D7-DBAA-B68F-C17B-38632B7CBF16}"/>
              </a:ext>
            </a:extLst>
          </p:cNvPr>
          <p:cNvSpPr txBox="1"/>
          <p:nvPr/>
        </p:nvSpPr>
        <p:spPr>
          <a:xfrm>
            <a:off x="4258693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Cambridge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D3C7DEE-AE90-06CE-1CA2-75FD4642B688}"/>
              </a:ext>
            </a:extLst>
          </p:cNvPr>
          <p:cNvSpPr/>
          <p:nvPr/>
        </p:nvSpPr>
        <p:spPr>
          <a:xfrm>
            <a:off x="5341754" y="4699917"/>
            <a:ext cx="1061178" cy="771749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D1F7CB45-6060-5DCD-0733-D3889ACF18BF}"/>
              </a:ext>
            </a:extLst>
          </p:cNvPr>
          <p:cNvSpPr/>
          <p:nvPr/>
        </p:nvSpPr>
        <p:spPr>
          <a:xfrm>
            <a:off x="5361662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B68D38-7FE5-F900-00C2-CAD4A8268A1F}"/>
              </a:ext>
            </a:extLst>
          </p:cNvPr>
          <p:cNvSpPr txBox="1"/>
          <p:nvPr/>
        </p:nvSpPr>
        <p:spPr>
          <a:xfrm>
            <a:off x="5456490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Bristol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D8D6D74-9167-40B4-E0C3-A309006D5BCD}"/>
              </a:ext>
            </a:extLst>
          </p:cNvPr>
          <p:cNvSpPr/>
          <p:nvPr/>
        </p:nvSpPr>
        <p:spPr>
          <a:xfrm>
            <a:off x="6520895" y="4699917"/>
            <a:ext cx="1061178" cy="771749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D8DF876-A178-B489-8302-A1B28C323929}"/>
              </a:ext>
            </a:extLst>
          </p:cNvPr>
          <p:cNvSpPr/>
          <p:nvPr/>
        </p:nvSpPr>
        <p:spPr>
          <a:xfrm>
            <a:off x="6540803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318D30F-42E0-D7B7-3EE7-B32738F8E35D}"/>
              </a:ext>
            </a:extLst>
          </p:cNvPr>
          <p:cNvSpPr txBox="1"/>
          <p:nvPr/>
        </p:nvSpPr>
        <p:spPr>
          <a:xfrm>
            <a:off x="6635631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Oxford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9235796-B608-DA33-FF54-D68DC583DC3F}"/>
              </a:ext>
            </a:extLst>
          </p:cNvPr>
          <p:cNvSpPr/>
          <p:nvPr/>
        </p:nvSpPr>
        <p:spPr>
          <a:xfrm>
            <a:off x="7726680" y="4699917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6C09342-32F4-22A7-07ED-819FDF049706}"/>
              </a:ext>
            </a:extLst>
          </p:cNvPr>
          <p:cNvSpPr/>
          <p:nvPr/>
        </p:nvSpPr>
        <p:spPr>
          <a:xfrm>
            <a:off x="7746588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EF4E90-BBB0-36A1-9721-953F5C11EC81}"/>
              </a:ext>
            </a:extLst>
          </p:cNvPr>
          <p:cNvSpPr txBox="1"/>
          <p:nvPr/>
        </p:nvSpPr>
        <p:spPr>
          <a:xfrm>
            <a:off x="7841416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Manchester </a:t>
            </a: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195BB28B-392D-D743-01A9-8DA5EEC731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7258" y="4701420"/>
            <a:ext cx="1061177" cy="77024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746A51C-4DF9-4094-6138-2E8FD14C5AC8}"/>
              </a:ext>
            </a:extLst>
          </p:cNvPr>
          <p:cNvSpPr/>
          <p:nvPr/>
        </p:nvSpPr>
        <p:spPr>
          <a:xfrm>
            <a:off x="884096" y="2667481"/>
            <a:ext cx="1061178" cy="771749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59ABEC3-19FC-EEB2-221F-DADB68A65294}"/>
              </a:ext>
            </a:extLst>
          </p:cNvPr>
          <p:cNvSpPr/>
          <p:nvPr/>
        </p:nvSpPr>
        <p:spPr>
          <a:xfrm>
            <a:off x="904004" y="3516569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B327494-F451-FBF4-B080-0D8CD92BBC2F}"/>
              </a:ext>
            </a:extLst>
          </p:cNvPr>
          <p:cNvSpPr txBox="1"/>
          <p:nvPr/>
        </p:nvSpPr>
        <p:spPr>
          <a:xfrm>
            <a:off x="998832" y="3481497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Aalborg University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57C54B4-BBCC-633C-099E-6F2AB742C4A1}"/>
              </a:ext>
            </a:extLst>
          </p:cNvPr>
          <p:cNvSpPr/>
          <p:nvPr/>
        </p:nvSpPr>
        <p:spPr>
          <a:xfrm>
            <a:off x="2220515" y="2667481"/>
            <a:ext cx="1061178" cy="771749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1D64E905-7275-A52D-EE53-A748641094AD}"/>
              </a:ext>
            </a:extLst>
          </p:cNvPr>
          <p:cNvSpPr/>
          <p:nvPr/>
        </p:nvSpPr>
        <p:spPr>
          <a:xfrm>
            <a:off x="2240423" y="3516569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696BD8A-B00C-2936-FB9B-6FAD1C436819}"/>
              </a:ext>
            </a:extLst>
          </p:cNvPr>
          <p:cNvSpPr txBox="1"/>
          <p:nvPr/>
        </p:nvSpPr>
        <p:spPr>
          <a:xfrm>
            <a:off x="2335251" y="3481497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Roskilde University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4B97198-CCC8-8DC3-15F1-7AA23F0BC51B}"/>
              </a:ext>
            </a:extLst>
          </p:cNvPr>
          <p:cNvSpPr/>
          <p:nvPr/>
        </p:nvSpPr>
        <p:spPr>
          <a:xfrm>
            <a:off x="1577954" y="3975228"/>
            <a:ext cx="1061178" cy="771749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824A1EA-3589-7293-821A-22AA57762B5E}"/>
              </a:ext>
            </a:extLst>
          </p:cNvPr>
          <p:cNvSpPr/>
          <p:nvPr/>
        </p:nvSpPr>
        <p:spPr>
          <a:xfrm>
            <a:off x="1597862" y="4824316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5BB400-8E0B-7537-59A6-9657FA1C3346}"/>
              </a:ext>
            </a:extLst>
          </p:cNvPr>
          <p:cNvSpPr txBox="1"/>
          <p:nvPr/>
        </p:nvSpPr>
        <p:spPr>
          <a:xfrm>
            <a:off x="1692690" y="4789244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Utara University </a:t>
            </a:r>
          </a:p>
        </p:txBody>
      </p:sp>
    </p:spTree>
    <p:extLst>
      <p:ext uri="{BB962C8B-B14F-4D97-AF65-F5344CB8AC3E}">
        <p14:creationId xmlns:p14="http://schemas.microsoft.com/office/powerpoint/2010/main" val="2518892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58F7CF-0FDE-04A9-B8B4-2A791CC5BBF2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B02D8470-C3D3-22CC-ECA3-758423C6A2DA}"/>
              </a:ext>
            </a:extLst>
          </p:cNvPr>
          <p:cNvSpPr/>
          <p:nvPr/>
        </p:nvSpPr>
        <p:spPr>
          <a:xfrm>
            <a:off x="375010" y="1146225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8DCEF-23F7-7579-1C19-3849D3966F40}"/>
              </a:ext>
            </a:extLst>
          </p:cNvPr>
          <p:cNvSpPr txBox="1"/>
          <p:nvPr/>
        </p:nvSpPr>
        <p:spPr>
          <a:xfrm>
            <a:off x="1236481" y="1327666"/>
            <a:ext cx="1749316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Business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08AEA-3FBF-AC2A-AECB-852E6D1EC6B2}"/>
              </a:ext>
            </a:extLst>
          </p:cNvPr>
          <p:cNvSpPr/>
          <p:nvPr/>
        </p:nvSpPr>
        <p:spPr>
          <a:xfrm>
            <a:off x="4103627" y="933054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28B16-7C02-916E-1468-A74C7AD8FDC0}"/>
              </a:ext>
            </a:extLst>
          </p:cNvPr>
          <p:cNvSpPr/>
          <p:nvPr/>
        </p:nvSpPr>
        <p:spPr>
          <a:xfrm>
            <a:off x="4123535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552EC-F07C-E56C-2010-4B6917717917}"/>
              </a:ext>
            </a:extLst>
          </p:cNvPr>
          <p:cNvSpPr txBox="1"/>
          <p:nvPr/>
        </p:nvSpPr>
        <p:spPr>
          <a:xfrm>
            <a:off x="4218363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Swinburne University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B2188-78EE-0C85-9F39-493234122C39}"/>
              </a:ext>
            </a:extLst>
          </p:cNvPr>
          <p:cNvSpPr/>
          <p:nvPr/>
        </p:nvSpPr>
        <p:spPr>
          <a:xfrm>
            <a:off x="5319716" y="933054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2CAF5-229B-18B0-3E58-31365A769BE5}"/>
              </a:ext>
            </a:extLst>
          </p:cNvPr>
          <p:cNvSpPr/>
          <p:nvPr/>
        </p:nvSpPr>
        <p:spPr>
          <a:xfrm>
            <a:off x="5339624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CA70B-B8D8-B789-3DF1-508C701536FC}"/>
              </a:ext>
            </a:extLst>
          </p:cNvPr>
          <p:cNvSpPr txBox="1"/>
          <p:nvPr/>
        </p:nvSpPr>
        <p:spPr>
          <a:xfrm>
            <a:off x="5387797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Sydney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2CDF5-EE91-0AC3-C14B-910FC0E2498E}"/>
              </a:ext>
            </a:extLst>
          </p:cNvPr>
          <p:cNvSpPr/>
          <p:nvPr/>
        </p:nvSpPr>
        <p:spPr>
          <a:xfrm>
            <a:off x="6507812" y="933054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EC33CE-B2FB-2597-5E7E-993DD07999CB}"/>
              </a:ext>
            </a:extLst>
          </p:cNvPr>
          <p:cNvSpPr/>
          <p:nvPr/>
        </p:nvSpPr>
        <p:spPr>
          <a:xfrm>
            <a:off x="6518389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1A308-DFEF-3C3A-6C41-CD7900D95C26}"/>
              </a:ext>
            </a:extLst>
          </p:cNvPr>
          <p:cNvSpPr txBox="1"/>
          <p:nvPr/>
        </p:nvSpPr>
        <p:spPr>
          <a:xfrm>
            <a:off x="659455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Melbourne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C8299E-8AE6-168D-FD94-D099F1DCEAF5}"/>
              </a:ext>
            </a:extLst>
          </p:cNvPr>
          <p:cNvSpPr/>
          <p:nvPr/>
        </p:nvSpPr>
        <p:spPr>
          <a:xfrm>
            <a:off x="7730389" y="933054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401656-D700-38C4-7C67-2A854B85C4D8}"/>
              </a:ext>
            </a:extLst>
          </p:cNvPr>
          <p:cNvSpPr/>
          <p:nvPr/>
        </p:nvSpPr>
        <p:spPr>
          <a:xfrm>
            <a:off x="7750297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538FD-26CB-C584-43F0-1E6436303868}"/>
              </a:ext>
            </a:extLst>
          </p:cNvPr>
          <p:cNvSpPr txBox="1"/>
          <p:nvPr/>
        </p:nvSpPr>
        <p:spPr>
          <a:xfrm>
            <a:off x="784512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2310DA-1024-97D9-E9B3-7AD7DC38C2FE}"/>
              </a:ext>
            </a:extLst>
          </p:cNvPr>
          <p:cNvSpPr/>
          <p:nvPr/>
        </p:nvSpPr>
        <p:spPr>
          <a:xfrm>
            <a:off x="4123535" y="2186142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BF00400-F0D5-F19F-BB9F-FCF68917CB4C}"/>
              </a:ext>
            </a:extLst>
          </p:cNvPr>
          <p:cNvSpPr/>
          <p:nvPr/>
        </p:nvSpPr>
        <p:spPr>
          <a:xfrm>
            <a:off x="4143443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F09E17-C60D-E404-596C-CDCBB548EF37}"/>
              </a:ext>
            </a:extLst>
          </p:cNvPr>
          <p:cNvSpPr txBox="1"/>
          <p:nvPr/>
        </p:nvSpPr>
        <p:spPr>
          <a:xfrm>
            <a:off x="4238271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5BC81D-4BD3-38A3-D340-8D003B9E395F}"/>
              </a:ext>
            </a:extLst>
          </p:cNvPr>
          <p:cNvSpPr/>
          <p:nvPr/>
        </p:nvSpPr>
        <p:spPr>
          <a:xfrm>
            <a:off x="5339624" y="2186142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8AD814-83FC-E99E-87A1-F1268946A008}"/>
              </a:ext>
            </a:extLst>
          </p:cNvPr>
          <p:cNvSpPr/>
          <p:nvPr/>
        </p:nvSpPr>
        <p:spPr>
          <a:xfrm>
            <a:off x="5359532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F050D-1733-8697-3B2F-4D9E3FA0BCD6}"/>
              </a:ext>
            </a:extLst>
          </p:cNvPr>
          <p:cNvSpPr txBox="1"/>
          <p:nvPr/>
        </p:nvSpPr>
        <p:spPr>
          <a:xfrm>
            <a:off x="5407705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2B0DAF-239F-7A67-8223-44BFA627099E}"/>
              </a:ext>
            </a:extLst>
          </p:cNvPr>
          <p:cNvSpPr/>
          <p:nvPr/>
        </p:nvSpPr>
        <p:spPr>
          <a:xfrm>
            <a:off x="6527720" y="2186142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EEE9911-B0AF-3238-A68D-0F58FD7535AD}"/>
              </a:ext>
            </a:extLst>
          </p:cNvPr>
          <p:cNvSpPr/>
          <p:nvPr/>
        </p:nvSpPr>
        <p:spPr>
          <a:xfrm>
            <a:off x="6538297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946F6-4ACE-AB62-AC94-5496F84DDCD4}"/>
              </a:ext>
            </a:extLst>
          </p:cNvPr>
          <p:cNvSpPr txBox="1"/>
          <p:nvPr/>
        </p:nvSpPr>
        <p:spPr>
          <a:xfrm>
            <a:off x="661446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6399F0-C26C-B9EC-2924-5197C36BD205}"/>
              </a:ext>
            </a:extLst>
          </p:cNvPr>
          <p:cNvSpPr/>
          <p:nvPr/>
        </p:nvSpPr>
        <p:spPr>
          <a:xfrm>
            <a:off x="7750297" y="2186142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5F92DC-E964-CB68-9123-273035336CF4}"/>
              </a:ext>
            </a:extLst>
          </p:cNvPr>
          <p:cNvSpPr/>
          <p:nvPr/>
        </p:nvSpPr>
        <p:spPr>
          <a:xfrm>
            <a:off x="7770205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EB9F7C-5A01-7878-370D-5FF7F441AF4A}"/>
              </a:ext>
            </a:extLst>
          </p:cNvPr>
          <p:cNvSpPr txBox="1"/>
          <p:nvPr/>
        </p:nvSpPr>
        <p:spPr>
          <a:xfrm>
            <a:off x="786503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D8E616-0838-984E-1397-0A1F724DD156}"/>
              </a:ext>
            </a:extLst>
          </p:cNvPr>
          <p:cNvSpPr/>
          <p:nvPr/>
        </p:nvSpPr>
        <p:spPr>
          <a:xfrm>
            <a:off x="4123535" y="3439230"/>
            <a:ext cx="1061178" cy="771749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A57D2F-7447-DDE3-E94F-07D8B7161D53}"/>
              </a:ext>
            </a:extLst>
          </p:cNvPr>
          <p:cNvSpPr/>
          <p:nvPr/>
        </p:nvSpPr>
        <p:spPr>
          <a:xfrm>
            <a:off x="4143443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4277DE-1952-21C0-7CDD-C9169F785D04}"/>
              </a:ext>
            </a:extLst>
          </p:cNvPr>
          <p:cNvSpPr txBox="1"/>
          <p:nvPr/>
        </p:nvSpPr>
        <p:spPr>
          <a:xfrm>
            <a:off x="4238271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9E3127-5DB4-4DAC-412B-71198A00F735}"/>
              </a:ext>
            </a:extLst>
          </p:cNvPr>
          <p:cNvSpPr/>
          <p:nvPr/>
        </p:nvSpPr>
        <p:spPr>
          <a:xfrm>
            <a:off x="5339624" y="3439230"/>
            <a:ext cx="1061178" cy="7717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D2226B5-EA74-C384-3FD1-82680B5BBA6F}"/>
              </a:ext>
            </a:extLst>
          </p:cNvPr>
          <p:cNvSpPr/>
          <p:nvPr/>
        </p:nvSpPr>
        <p:spPr>
          <a:xfrm>
            <a:off x="5359532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4B40B4-62EF-DC49-CAA9-CAA5B18AFDC1}"/>
              </a:ext>
            </a:extLst>
          </p:cNvPr>
          <p:cNvSpPr txBox="1"/>
          <p:nvPr/>
        </p:nvSpPr>
        <p:spPr>
          <a:xfrm>
            <a:off x="5407705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9DCD00-EAE4-4749-D87E-6D6F54E68E5E}"/>
              </a:ext>
            </a:extLst>
          </p:cNvPr>
          <p:cNvSpPr/>
          <p:nvPr/>
        </p:nvSpPr>
        <p:spPr>
          <a:xfrm>
            <a:off x="6527720" y="3439230"/>
            <a:ext cx="1061178" cy="771749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8D3497B-235F-82B3-AE7D-3E12F1087823}"/>
              </a:ext>
            </a:extLst>
          </p:cNvPr>
          <p:cNvSpPr/>
          <p:nvPr/>
        </p:nvSpPr>
        <p:spPr>
          <a:xfrm>
            <a:off x="6538297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1E7E91-E88A-EDA6-91D1-A378C937B4A9}"/>
              </a:ext>
            </a:extLst>
          </p:cNvPr>
          <p:cNvSpPr txBox="1"/>
          <p:nvPr/>
        </p:nvSpPr>
        <p:spPr>
          <a:xfrm>
            <a:off x="661446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BCDABD-53FD-DE7D-F2DB-02899070A982}"/>
              </a:ext>
            </a:extLst>
          </p:cNvPr>
          <p:cNvSpPr/>
          <p:nvPr/>
        </p:nvSpPr>
        <p:spPr>
          <a:xfrm>
            <a:off x="7750297" y="3439230"/>
            <a:ext cx="1061178" cy="77174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557891B-81E8-C5A8-BA35-17F8FBA82062}"/>
              </a:ext>
            </a:extLst>
          </p:cNvPr>
          <p:cNvSpPr/>
          <p:nvPr/>
        </p:nvSpPr>
        <p:spPr>
          <a:xfrm>
            <a:off x="7770205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86DA0-C8A9-7C58-9A4B-6852974F084E}"/>
              </a:ext>
            </a:extLst>
          </p:cNvPr>
          <p:cNvSpPr txBox="1"/>
          <p:nvPr/>
        </p:nvSpPr>
        <p:spPr>
          <a:xfrm>
            <a:off x="786503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CD21CF4-48DC-0165-3DA9-A0A7206EF5BB}"/>
              </a:ext>
            </a:extLst>
          </p:cNvPr>
          <p:cNvSpPr/>
          <p:nvPr/>
        </p:nvSpPr>
        <p:spPr>
          <a:xfrm>
            <a:off x="9013153" y="5853354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10B9C2-3F64-1B98-5C5F-877327B907F7}"/>
              </a:ext>
            </a:extLst>
          </p:cNvPr>
          <p:cNvSpPr txBox="1"/>
          <p:nvPr/>
        </p:nvSpPr>
        <p:spPr>
          <a:xfrm>
            <a:off x="8982205" y="5853353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4E6F1E-C09F-388E-4E08-31CAC11AF7E9}"/>
              </a:ext>
            </a:extLst>
          </p:cNvPr>
          <p:cNvSpPr/>
          <p:nvPr/>
        </p:nvSpPr>
        <p:spPr>
          <a:xfrm>
            <a:off x="4143957" y="4699917"/>
            <a:ext cx="1061178" cy="77174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5948B41-4866-E0F2-CB4F-59016EB92CA6}"/>
              </a:ext>
            </a:extLst>
          </p:cNvPr>
          <p:cNvSpPr/>
          <p:nvPr/>
        </p:nvSpPr>
        <p:spPr>
          <a:xfrm>
            <a:off x="4163865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D2140F-1870-6898-E05E-9ACF8DE248D2}"/>
              </a:ext>
            </a:extLst>
          </p:cNvPr>
          <p:cNvSpPr txBox="1"/>
          <p:nvPr/>
        </p:nvSpPr>
        <p:spPr>
          <a:xfrm>
            <a:off x="4258693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Cambridge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7318DA-A574-A471-F682-821E2F09F8D4}"/>
              </a:ext>
            </a:extLst>
          </p:cNvPr>
          <p:cNvSpPr/>
          <p:nvPr/>
        </p:nvSpPr>
        <p:spPr>
          <a:xfrm>
            <a:off x="5341754" y="4699917"/>
            <a:ext cx="1061178" cy="771749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FE63647-78B2-9FD4-DAFA-0916688DFB42}"/>
              </a:ext>
            </a:extLst>
          </p:cNvPr>
          <p:cNvSpPr/>
          <p:nvPr/>
        </p:nvSpPr>
        <p:spPr>
          <a:xfrm>
            <a:off x="5361662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E84AF1-9481-B12E-AF02-618813F0E735}"/>
              </a:ext>
            </a:extLst>
          </p:cNvPr>
          <p:cNvSpPr txBox="1"/>
          <p:nvPr/>
        </p:nvSpPr>
        <p:spPr>
          <a:xfrm>
            <a:off x="5456490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Bristol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6982A8-7F82-6E5D-C441-645B7FB17735}"/>
              </a:ext>
            </a:extLst>
          </p:cNvPr>
          <p:cNvSpPr/>
          <p:nvPr/>
        </p:nvSpPr>
        <p:spPr>
          <a:xfrm>
            <a:off x="6520895" y="4699917"/>
            <a:ext cx="1061178" cy="771749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4309622-53B3-5366-970B-3CB46FD58F6A}"/>
              </a:ext>
            </a:extLst>
          </p:cNvPr>
          <p:cNvSpPr/>
          <p:nvPr/>
        </p:nvSpPr>
        <p:spPr>
          <a:xfrm>
            <a:off x="6540803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4794F0-6180-6D4F-2551-92319EF475D5}"/>
              </a:ext>
            </a:extLst>
          </p:cNvPr>
          <p:cNvSpPr txBox="1"/>
          <p:nvPr/>
        </p:nvSpPr>
        <p:spPr>
          <a:xfrm>
            <a:off x="6635631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Oxford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E3B61AA-D8C1-EFC9-A0B6-7D2674173A5A}"/>
              </a:ext>
            </a:extLst>
          </p:cNvPr>
          <p:cNvSpPr/>
          <p:nvPr/>
        </p:nvSpPr>
        <p:spPr>
          <a:xfrm>
            <a:off x="7726680" y="4699917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C5E451B-46E0-FE68-8CD7-4D18D367F842}"/>
              </a:ext>
            </a:extLst>
          </p:cNvPr>
          <p:cNvSpPr/>
          <p:nvPr/>
        </p:nvSpPr>
        <p:spPr>
          <a:xfrm>
            <a:off x="7746588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601224-D9D2-BEF2-F093-6B9759EEAC34}"/>
              </a:ext>
            </a:extLst>
          </p:cNvPr>
          <p:cNvSpPr txBox="1"/>
          <p:nvPr/>
        </p:nvSpPr>
        <p:spPr>
          <a:xfrm>
            <a:off x="7841416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Manchester 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964FA1F6-B286-80CA-453E-34623421E6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7258" y="4701420"/>
            <a:ext cx="1061177" cy="77024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8659DD9-F1A0-A1C0-3036-E1873586B5F3}"/>
              </a:ext>
            </a:extLst>
          </p:cNvPr>
          <p:cNvSpPr/>
          <p:nvPr/>
        </p:nvSpPr>
        <p:spPr>
          <a:xfrm>
            <a:off x="884096" y="2191622"/>
            <a:ext cx="1061178" cy="771749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10C659-8D53-C901-4B4E-3073612DC84C}"/>
              </a:ext>
            </a:extLst>
          </p:cNvPr>
          <p:cNvSpPr/>
          <p:nvPr/>
        </p:nvSpPr>
        <p:spPr>
          <a:xfrm>
            <a:off x="904004" y="304071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82EEE3-C307-EED6-5644-497E44525858}"/>
              </a:ext>
            </a:extLst>
          </p:cNvPr>
          <p:cNvSpPr txBox="1"/>
          <p:nvPr/>
        </p:nvSpPr>
        <p:spPr>
          <a:xfrm>
            <a:off x="998832" y="300563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Aalborg University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0E23303-71BA-4677-A2EE-65D9C5216E00}"/>
              </a:ext>
            </a:extLst>
          </p:cNvPr>
          <p:cNvSpPr/>
          <p:nvPr/>
        </p:nvSpPr>
        <p:spPr>
          <a:xfrm>
            <a:off x="2220515" y="2191622"/>
            <a:ext cx="1061178" cy="771749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CCEFA17-FBA7-2A6B-1351-51D70D4485C1}"/>
              </a:ext>
            </a:extLst>
          </p:cNvPr>
          <p:cNvSpPr/>
          <p:nvPr/>
        </p:nvSpPr>
        <p:spPr>
          <a:xfrm>
            <a:off x="2240423" y="304071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139A26-E2A7-0152-F53F-8C0A3F3817CB}"/>
              </a:ext>
            </a:extLst>
          </p:cNvPr>
          <p:cNvSpPr txBox="1"/>
          <p:nvPr/>
        </p:nvSpPr>
        <p:spPr>
          <a:xfrm>
            <a:off x="2335251" y="300563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Roskilde University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C202D0-EDA4-91B6-9E92-B6F87DF56E5F}"/>
              </a:ext>
            </a:extLst>
          </p:cNvPr>
          <p:cNvSpPr/>
          <p:nvPr/>
        </p:nvSpPr>
        <p:spPr>
          <a:xfrm>
            <a:off x="905084" y="3409019"/>
            <a:ext cx="1061178" cy="771749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FD694E8-1C35-A055-5187-E412DA9CC3D9}"/>
              </a:ext>
            </a:extLst>
          </p:cNvPr>
          <p:cNvSpPr/>
          <p:nvPr/>
        </p:nvSpPr>
        <p:spPr>
          <a:xfrm>
            <a:off x="924992" y="425810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C8D76F-05E0-B680-0E8D-CEC15E1EC8A3}"/>
              </a:ext>
            </a:extLst>
          </p:cNvPr>
          <p:cNvSpPr txBox="1"/>
          <p:nvPr/>
        </p:nvSpPr>
        <p:spPr>
          <a:xfrm>
            <a:off x="1019820" y="422303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Utara University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4AF6F34-D79E-3A98-A014-CE19B675FDBF}"/>
              </a:ext>
            </a:extLst>
          </p:cNvPr>
          <p:cNvSpPr/>
          <p:nvPr/>
        </p:nvSpPr>
        <p:spPr>
          <a:xfrm>
            <a:off x="2235909" y="3409019"/>
            <a:ext cx="1061178" cy="771749"/>
          </a:xfrm>
          <a:prstGeom prst="rect">
            <a:avLst/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B34227E-492E-3320-ED80-537BD7CD73AE}"/>
              </a:ext>
            </a:extLst>
          </p:cNvPr>
          <p:cNvSpPr/>
          <p:nvPr/>
        </p:nvSpPr>
        <p:spPr>
          <a:xfrm>
            <a:off x="2255817" y="425810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02EBB07-8A01-E691-A134-50CDA4A2055A}"/>
              </a:ext>
            </a:extLst>
          </p:cNvPr>
          <p:cNvSpPr txBox="1"/>
          <p:nvPr/>
        </p:nvSpPr>
        <p:spPr>
          <a:xfrm>
            <a:off x="2350645" y="422303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Malaya University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885592-A6A8-4F51-2CC0-89BBEC627C88}"/>
              </a:ext>
            </a:extLst>
          </p:cNvPr>
          <p:cNvSpPr/>
          <p:nvPr/>
        </p:nvSpPr>
        <p:spPr>
          <a:xfrm>
            <a:off x="924992" y="4634634"/>
            <a:ext cx="1061178" cy="771749"/>
          </a:xfrm>
          <a:prstGeom prst="rect">
            <a:avLst/>
          </a:prstGeom>
          <a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72D55E8-AC2E-1C62-E273-BE03D8068A78}"/>
              </a:ext>
            </a:extLst>
          </p:cNvPr>
          <p:cNvSpPr/>
          <p:nvPr/>
        </p:nvSpPr>
        <p:spPr>
          <a:xfrm>
            <a:off x="944900" y="548372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D2EC6A4-A101-FDC4-B424-9F1558C4154F}"/>
              </a:ext>
            </a:extLst>
          </p:cNvPr>
          <p:cNvSpPr txBox="1"/>
          <p:nvPr/>
        </p:nvSpPr>
        <p:spPr>
          <a:xfrm>
            <a:off x="1039728" y="544865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RWTH University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FE15626-52A7-64E2-8F40-2A3C33235260}"/>
              </a:ext>
            </a:extLst>
          </p:cNvPr>
          <p:cNvSpPr/>
          <p:nvPr/>
        </p:nvSpPr>
        <p:spPr>
          <a:xfrm>
            <a:off x="2235909" y="4634634"/>
            <a:ext cx="1061178" cy="771749"/>
          </a:xfrm>
          <a:prstGeom prst="rect">
            <a:avLst/>
          </a:prstGeom>
          <a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1C841E3-C554-C699-9ED1-2791952BC5F0}"/>
              </a:ext>
            </a:extLst>
          </p:cNvPr>
          <p:cNvSpPr/>
          <p:nvPr/>
        </p:nvSpPr>
        <p:spPr>
          <a:xfrm>
            <a:off x="2255817" y="548372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165812-18D9-B388-221B-3432278ABC31}"/>
              </a:ext>
            </a:extLst>
          </p:cNvPr>
          <p:cNvSpPr txBox="1"/>
          <p:nvPr/>
        </p:nvSpPr>
        <p:spPr>
          <a:xfrm>
            <a:off x="2350645" y="544865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Heidelberg University </a:t>
            </a:r>
          </a:p>
        </p:txBody>
      </p:sp>
    </p:spTree>
    <p:extLst>
      <p:ext uri="{BB962C8B-B14F-4D97-AF65-F5344CB8AC3E}">
        <p14:creationId xmlns:p14="http://schemas.microsoft.com/office/powerpoint/2010/main" val="3741372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8F124-15B5-4492-AF74-D3FA12A8DEE4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924AE680-305B-BBA0-AF5E-9F1C651C566D}"/>
              </a:ext>
            </a:extLst>
          </p:cNvPr>
          <p:cNvSpPr/>
          <p:nvPr/>
        </p:nvSpPr>
        <p:spPr>
          <a:xfrm>
            <a:off x="375010" y="1146225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8231B-E1D5-D3A6-43D8-BDD18AE7D766}"/>
              </a:ext>
            </a:extLst>
          </p:cNvPr>
          <p:cNvSpPr txBox="1"/>
          <p:nvPr/>
        </p:nvSpPr>
        <p:spPr>
          <a:xfrm>
            <a:off x="853925" y="1327666"/>
            <a:ext cx="2533087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Social Science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D479B2-B307-9502-1DDB-644A89E4E894}"/>
              </a:ext>
            </a:extLst>
          </p:cNvPr>
          <p:cNvSpPr/>
          <p:nvPr/>
        </p:nvSpPr>
        <p:spPr>
          <a:xfrm>
            <a:off x="4103627" y="933054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9A92B2-48A1-7C0A-D804-7476B4A06324}"/>
              </a:ext>
            </a:extLst>
          </p:cNvPr>
          <p:cNvSpPr/>
          <p:nvPr/>
        </p:nvSpPr>
        <p:spPr>
          <a:xfrm>
            <a:off x="4123535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A8435-ADE0-215B-6D65-1D5C1AFAEB1E}"/>
              </a:ext>
            </a:extLst>
          </p:cNvPr>
          <p:cNvSpPr txBox="1"/>
          <p:nvPr/>
        </p:nvSpPr>
        <p:spPr>
          <a:xfrm>
            <a:off x="4218363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Swinburne University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0BEE2-C311-5BA4-4724-38314790C0CC}"/>
              </a:ext>
            </a:extLst>
          </p:cNvPr>
          <p:cNvSpPr/>
          <p:nvPr/>
        </p:nvSpPr>
        <p:spPr>
          <a:xfrm>
            <a:off x="5319716" y="933054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813004-D12C-F295-A8DB-710A4565C141}"/>
              </a:ext>
            </a:extLst>
          </p:cNvPr>
          <p:cNvSpPr/>
          <p:nvPr/>
        </p:nvSpPr>
        <p:spPr>
          <a:xfrm>
            <a:off x="5339624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E193A-1C2A-34E6-6728-D4B708E9463A}"/>
              </a:ext>
            </a:extLst>
          </p:cNvPr>
          <p:cNvSpPr txBox="1"/>
          <p:nvPr/>
        </p:nvSpPr>
        <p:spPr>
          <a:xfrm>
            <a:off x="5387797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Sydney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CBB35D-6C33-75E0-19EA-089E92953DD3}"/>
              </a:ext>
            </a:extLst>
          </p:cNvPr>
          <p:cNvSpPr/>
          <p:nvPr/>
        </p:nvSpPr>
        <p:spPr>
          <a:xfrm>
            <a:off x="6507812" y="933054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57FC47-D650-2CFD-1BD2-579DE792FFC3}"/>
              </a:ext>
            </a:extLst>
          </p:cNvPr>
          <p:cNvSpPr/>
          <p:nvPr/>
        </p:nvSpPr>
        <p:spPr>
          <a:xfrm>
            <a:off x="6518389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F22AE-C488-AFB4-20D1-C7567F7DD951}"/>
              </a:ext>
            </a:extLst>
          </p:cNvPr>
          <p:cNvSpPr txBox="1"/>
          <p:nvPr/>
        </p:nvSpPr>
        <p:spPr>
          <a:xfrm>
            <a:off x="659455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Melbourne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2A562-82B2-20E9-DC9D-5E343BF9A5B6}"/>
              </a:ext>
            </a:extLst>
          </p:cNvPr>
          <p:cNvSpPr/>
          <p:nvPr/>
        </p:nvSpPr>
        <p:spPr>
          <a:xfrm>
            <a:off x="7730389" y="933054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846B8-3F95-095F-5986-9EECCF5D459E}"/>
              </a:ext>
            </a:extLst>
          </p:cNvPr>
          <p:cNvSpPr/>
          <p:nvPr/>
        </p:nvSpPr>
        <p:spPr>
          <a:xfrm>
            <a:off x="7750297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7E2242-B096-13B7-04D5-1ADB121ADC25}"/>
              </a:ext>
            </a:extLst>
          </p:cNvPr>
          <p:cNvSpPr txBox="1"/>
          <p:nvPr/>
        </p:nvSpPr>
        <p:spPr>
          <a:xfrm>
            <a:off x="784512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64B8A4-3107-D4D7-9159-DC532D8FD5B5}"/>
              </a:ext>
            </a:extLst>
          </p:cNvPr>
          <p:cNvSpPr/>
          <p:nvPr/>
        </p:nvSpPr>
        <p:spPr>
          <a:xfrm>
            <a:off x="4123535" y="2186142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04313C4-D784-F1F9-C223-6934D9F5926E}"/>
              </a:ext>
            </a:extLst>
          </p:cNvPr>
          <p:cNvSpPr/>
          <p:nvPr/>
        </p:nvSpPr>
        <p:spPr>
          <a:xfrm>
            <a:off x="4143443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B1D03-FE56-8FF6-0BC6-2C70FF214E8C}"/>
              </a:ext>
            </a:extLst>
          </p:cNvPr>
          <p:cNvSpPr txBox="1"/>
          <p:nvPr/>
        </p:nvSpPr>
        <p:spPr>
          <a:xfrm>
            <a:off x="4238271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E85BDE-1DDA-B793-B510-6D4A13AFABA6}"/>
              </a:ext>
            </a:extLst>
          </p:cNvPr>
          <p:cNvSpPr/>
          <p:nvPr/>
        </p:nvSpPr>
        <p:spPr>
          <a:xfrm>
            <a:off x="5339624" y="2186142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11BEF91-1545-9156-43D1-5F3F1B73AED4}"/>
              </a:ext>
            </a:extLst>
          </p:cNvPr>
          <p:cNvSpPr/>
          <p:nvPr/>
        </p:nvSpPr>
        <p:spPr>
          <a:xfrm>
            <a:off x="5359532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64BF22-3372-542D-78D0-0188BDC1B614}"/>
              </a:ext>
            </a:extLst>
          </p:cNvPr>
          <p:cNvSpPr txBox="1"/>
          <p:nvPr/>
        </p:nvSpPr>
        <p:spPr>
          <a:xfrm>
            <a:off x="5407705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5B57A8-752D-1618-994A-D296B796A384}"/>
              </a:ext>
            </a:extLst>
          </p:cNvPr>
          <p:cNvSpPr/>
          <p:nvPr/>
        </p:nvSpPr>
        <p:spPr>
          <a:xfrm>
            <a:off x="6527720" y="2186142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2D5BC40-3B49-AC98-BC76-7681853EFD16}"/>
              </a:ext>
            </a:extLst>
          </p:cNvPr>
          <p:cNvSpPr/>
          <p:nvPr/>
        </p:nvSpPr>
        <p:spPr>
          <a:xfrm>
            <a:off x="6538297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92BBFE-70C1-4342-A407-974A1E6B31C5}"/>
              </a:ext>
            </a:extLst>
          </p:cNvPr>
          <p:cNvSpPr txBox="1"/>
          <p:nvPr/>
        </p:nvSpPr>
        <p:spPr>
          <a:xfrm>
            <a:off x="661446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0DDD38-781F-3E3F-A3C5-319CE428335D}"/>
              </a:ext>
            </a:extLst>
          </p:cNvPr>
          <p:cNvSpPr/>
          <p:nvPr/>
        </p:nvSpPr>
        <p:spPr>
          <a:xfrm>
            <a:off x="7750297" y="2186142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48C523C-00C6-77C1-D72A-80D96DD53236}"/>
              </a:ext>
            </a:extLst>
          </p:cNvPr>
          <p:cNvSpPr/>
          <p:nvPr/>
        </p:nvSpPr>
        <p:spPr>
          <a:xfrm>
            <a:off x="7770205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2A6DAA-9D30-D6D1-CB14-FCB931138677}"/>
              </a:ext>
            </a:extLst>
          </p:cNvPr>
          <p:cNvSpPr txBox="1"/>
          <p:nvPr/>
        </p:nvSpPr>
        <p:spPr>
          <a:xfrm>
            <a:off x="786503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5EEC51-1A41-543E-48F2-557E30125B0F}"/>
              </a:ext>
            </a:extLst>
          </p:cNvPr>
          <p:cNvSpPr/>
          <p:nvPr/>
        </p:nvSpPr>
        <p:spPr>
          <a:xfrm>
            <a:off x="4123535" y="3439230"/>
            <a:ext cx="1061178" cy="771749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A751837-32CA-09B9-E863-2F23D6627F91}"/>
              </a:ext>
            </a:extLst>
          </p:cNvPr>
          <p:cNvSpPr/>
          <p:nvPr/>
        </p:nvSpPr>
        <p:spPr>
          <a:xfrm>
            <a:off x="4143443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7E1851-DAA0-CAF8-147A-78A37374B414}"/>
              </a:ext>
            </a:extLst>
          </p:cNvPr>
          <p:cNvSpPr txBox="1"/>
          <p:nvPr/>
        </p:nvSpPr>
        <p:spPr>
          <a:xfrm>
            <a:off x="4238271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F9647B-EF03-4BA8-0787-3B12A0A2105C}"/>
              </a:ext>
            </a:extLst>
          </p:cNvPr>
          <p:cNvSpPr/>
          <p:nvPr/>
        </p:nvSpPr>
        <p:spPr>
          <a:xfrm>
            <a:off x="5339624" y="3439230"/>
            <a:ext cx="1061178" cy="7717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4B9E4F4-333A-8FB3-A4D7-FD0CA82AA739}"/>
              </a:ext>
            </a:extLst>
          </p:cNvPr>
          <p:cNvSpPr/>
          <p:nvPr/>
        </p:nvSpPr>
        <p:spPr>
          <a:xfrm>
            <a:off x="5359532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62A029-6A8A-C897-F9D7-AEB4891B0025}"/>
              </a:ext>
            </a:extLst>
          </p:cNvPr>
          <p:cNvSpPr txBox="1"/>
          <p:nvPr/>
        </p:nvSpPr>
        <p:spPr>
          <a:xfrm>
            <a:off x="5407705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173B99-DE51-C721-D70F-212E5B292549}"/>
              </a:ext>
            </a:extLst>
          </p:cNvPr>
          <p:cNvSpPr/>
          <p:nvPr/>
        </p:nvSpPr>
        <p:spPr>
          <a:xfrm>
            <a:off x="6527720" y="3439230"/>
            <a:ext cx="1061178" cy="771749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261CB21-448C-6D9B-C5CA-2FE8E0D6E665}"/>
              </a:ext>
            </a:extLst>
          </p:cNvPr>
          <p:cNvSpPr/>
          <p:nvPr/>
        </p:nvSpPr>
        <p:spPr>
          <a:xfrm>
            <a:off x="6538297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CF60-C825-97E2-55D9-3B941671974E}"/>
              </a:ext>
            </a:extLst>
          </p:cNvPr>
          <p:cNvSpPr txBox="1"/>
          <p:nvPr/>
        </p:nvSpPr>
        <p:spPr>
          <a:xfrm>
            <a:off x="661446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4D83C4-DDD7-5234-1649-95FE69EEEC6E}"/>
              </a:ext>
            </a:extLst>
          </p:cNvPr>
          <p:cNvSpPr/>
          <p:nvPr/>
        </p:nvSpPr>
        <p:spPr>
          <a:xfrm>
            <a:off x="7750297" y="3439230"/>
            <a:ext cx="1061178" cy="77174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E603974-AF60-48E9-62E6-419E08E0F426}"/>
              </a:ext>
            </a:extLst>
          </p:cNvPr>
          <p:cNvSpPr/>
          <p:nvPr/>
        </p:nvSpPr>
        <p:spPr>
          <a:xfrm>
            <a:off x="7770205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1D7BC5-A673-162E-9309-C1DD2BC3A763}"/>
              </a:ext>
            </a:extLst>
          </p:cNvPr>
          <p:cNvSpPr txBox="1"/>
          <p:nvPr/>
        </p:nvSpPr>
        <p:spPr>
          <a:xfrm>
            <a:off x="786503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6A62A97-4D24-505D-A61B-8F674D701087}"/>
              </a:ext>
            </a:extLst>
          </p:cNvPr>
          <p:cNvSpPr/>
          <p:nvPr/>
        </p:nvSpPr>
        <p:spPr>
          <a:xfrm>
            <a:off x="9013153" y="5853354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21AA3E-E018-6C64-3576-8D480E4EA56A}"/>
              </a:ext>
            </a:extLst>
          </p:cNvPr>
          <p:cNvSpPr txBox="1"/>
          <p:nvPr/>
        </p:nvSpPr>
        <p:spPr>
          <a:xfrm>
            <a:off x="8982205" y="5853353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41D4710-D329-337C-0971-7A99939B1B6C}"/>
              </a:ext>
            </a:extLst>
          </p:cNvPr>
          <p:cNvSpPr/>
          <p:nvPr/>
        </p:nvSpPr>
        <p:spPr>
          <a:xfrm>
            <a:off x="4143957" y="4699917"/>
            <a:ext cx="1061178" cy="77174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D27DCE6-9D85-C690-4734-25C6EAAD956C}"/>
              </a:ext>
            </a:extLst>
          </p:cNvPr>
          <p:cNvSpPr/>
          <p:nvPr/>
        </p:nvSpPr>
        <p:spPr>
          <a:xfrm>
            <a:off x="4163865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DAD176-4A6F-D005-40C6-F0AD00446939}"/>
              </a:ext>
            </a:extLst>
          </p:cNvPr>
          <p:cNvSpPr txBox="1"/>
          <p:nvPr/>
        </p:nvSpPr>
        <p:spPr>
          <a:xfrm>
            <a:off x="4258693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Cambridge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6127DF-A23D-733C-A426-E3D628ABD25D}"/>
              </a:ext>
            </a:extLst>
          </p:cNvPr>
          <p:cNvSpPr/>
          <p:nvPr/>
        </p:nvSpPr>
        <p:spPr>
          <a:xfrm>
            <a:off x="5341754" y="4699917"/>
            <a:ext cx="1061178" cy="771749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B3E519A-1EBC-3ED4-5DA1-AAB60911301A}"/>
              </a:ext>
            </a:extLst>
          </p:cNvPr>
          <p:cNvSpPr/>
          <p:nvPr/>
        </p:nvSpPr>
        <p:spPr>
          <a:xfrm>
            <a:off x="5361662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8610DE-EC56-5DE9-A5B8-5F79533C111D}"/>
              </a:ext>
            </a:extLst>
          </p:cNvPr>
          <p:cNvSpPr txBox="1"/>
          <p:nvPr/>
        </p:nvSpPr>
        <p:spPr>
          <a:xfrm>
            <a:off x="5456490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Bristol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466AC6-2AE6-4DFB-FA10-4F2D138AF5C5}"/>
              </a:ext>
            </a:extLst>
          </p:cNvPr>
          <p:cNvSpPr/>
          <p:nvPr/>
        </p:nvSpPr>
        <p:spPr>
          <a:xfrm>
            <a:off x="6520895" y="4699917"/>
            <a:ext cx="1061178" cy="771749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2AB1A39-934C-5A26-2E2B-96ADCB7CC985}"/>
              </a:ext>
            </a:extLst>
          </p:cNvPr>
          <p:cNvSpPr/>
          <p:nvPr/>
        </p:nvSpPr>
        <p:spPr>
          <a:xfrm>
            <a:off x="6540803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73D973-1E96-5BAE-0B13-830BF57143A6}"/>
              </a:ext>
            </a:extLst>
          </p:cNvPr>
          <p:cNvSpPr txBox="1"/>
          <p:nvPr/>
        </p:nvSpPr>
        <p:spPr>
          <a:xfrm>
            <a:off x="6635631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Oxford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307A9E-21E5-4E80-DD22-B3C65B602853}"/>
              </a:ext>
            </a:extLst>
          </p:cNvPr>
          <p:cNvSpPr/>
          <p:nvPr/>
        </p:nvSpPr>
        <p:spPr>
          <a:xfrm>
            <a:off x="7726680" y="4699917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905E585-F5E3-5FAA-9B85-8E1A02C0ABCA}"/>
              </a:ext>
            </a:extLst>
          </p:cNvPr>
          <p:cNvSpPr/>
          <p:nvPr/>
        </p:nvSpPr>
        <p:spPr>
          <a:xfrm>
            <a:off x="7746588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C054D6-2D4A-9CE8-C97B-FDC6D828A6E1}"/>
              </a:ext>
            </a:extLst>
          </p:cNvPr>
          <p:cNvSpPr txBox="1"/>
          <p:nvPr/>
        </p:nvSpPr>
        <p:spPr>
          <a:xfrm>
            <a:off x="7841416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Manchester 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10D8DBE4-6615-421A-5FB8-D8FCE71EFE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7258" y="4701420"/>
            <a:ext cx="1061177" cy="77024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0704155-AC1A-E142-B853-3FCC4C21C99B}"/>
              </a:ext>
            </a:extLst>
          </p:cNvPr>
          <p:cNvSpPr/>
          <p:nvPr/>
        </p:nvSpPr>
        <p:spPr>
          <a:xfrm>
            <a:off x="884096" y="2667481"/>
            <a:ext cx="1061178" cy="771749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7A18DBD-BF37-150A-6436-DC083950E02C}"/>
              </a:ext>
            </a:extLst>
          </p:cNvPr>
          <p:cNvSpPr/>
          <p:nvPr/>
        </p:nvSpPr>
        <p:spPr>
          <a:xfrm>
            <a:off x="904004" y="3516569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6A215-217A-E8CD-FA7C-D0AD2E438F34}"/>
              </a:ext>
            </a:extLst>
          </p:cNvPr>
          <p:cNvSpPr txBox="1"/>
          <p:nvPr/>
        </p:nvSpPr>
        <p:spPr>
          <a:xfrm>
            <a:off x="998832" y="3481497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Aalborg University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959A73-39A9-CCAB-E788-99F569FE7C22}"/>
              </a:ext>
            </a:extLst>
          </p:cNvPr>
          <p:cNvSpPr/>
          <p:nvPr/>
        </p:nvSpPr>
        <p:spPr>
          <a:xfrm>
            <a:off x="2220515" y="2667481"/>
            <a:ext cx="1061178" cy="771749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9C06646-681C-C5CD-627B-8C1794FFE341}"/>
              </a:ext>
            </a:extLst>
          </p:cNvPr>
          <p:cNvSpPr/>
          <p:nvPr/>
        </p:nvSpPr>
        <p:spPr>
          <a:xfrm>
            <a:off x="2240423" y="3516569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07F853F-92E9-4DE8-3A0A-8464D4A9DBEC}"/>
              </a:ext>
            </a:extLst>
          </p:cNvPr>
          <p:cNvSpPr txBox="1"/>
          <p:nvPr/>
        </p:nvSpPr>
        <p:spPr>
          <a:xfrm>
            <a:off x="2335251" y="3481497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Roskilde University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4849972-DAC4-A595-D143-39D8359C919B}"/>
              </a:ext>
            </a:extLst>
          </p:cNvPr>
          <p:cNvSpPr/>
          <p:nvPr/>
        </p:nvSpPr>
        <p:spPr>
          <a:xfrm>
            <a:off x="905084" y="4015509"/>
            <a:ext cx="1061178" cy="771749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90DF9F-3E1D-45E1-7B86-6B8C2FB646AE}"/>
              </a:ext>
            </a:extLst>
          </p:cNvPr>
          <p:cNvSpPr/>
          <p:nvPr/>
        </p:nvSpPr>
        <p:spPr>
          <a:xfrm>
            <a:off x="924992" y="486459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911EF-1B26-0316-CB39-830E2219C30B}"/>
              </a:ext>
            </a:extLst>
          </p:cNvPr>
          <p:cNvSpPr txBox="1"/>
          <p:nvPr/>
        </p:nvSpPr>
        <p:spPr>
          <a:xfrm>
            <a:off x="1019820" y="482952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Utara University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60CF3D-CC9D-0B4B-4C55-B79DEBEC914F}"/>
              </a:ext>
            </a:extLst>
          </p:cNvPr>
          <p:cNvSpPr/>
          <p:nvPr/>
        </p:nvSpPr>
        <p:spPr>
          <a:xfrm>
            <a:off x="2235909" y="4015509"/>
            <a:ext cx="1061178" cy="771749"/>
          </a:xfrm>
          <a:prstGeom prst="rect">
            <a:avLst/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B42188D-0396-88B2-C1D9-B404CA016F8B}"/>
              </a:ext>
            </a:extLst>
          </p:cNvPr>
          <p:cNvSpPr/>
          <p:nvPr/>
        </p:nvSpPr>
        <p:spPr>
          <a:xfrm>
            <a:off x="2255817" y="486459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A71D2D-3C7D-89C2-38D4-67A70751B359}"/>
              </a:ext>
            </a:extLst>
          </p:cNvPr>
          <p:cNvSpPr txBox="1"/>
          <p:nvPr/>
        </p:nvSpPr>
        <p:spPr>
          <a:xfrm>
            <a:off x="2350645" y="482952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Malaya University </a:t>
            </a:r>
          </a:p>
        </p:txBody>
      </p:sp>
    </p:spTree>
    <p:extLst>
      <p:ext uri="{BB962C8B-B14F-4D97-AF65-F5344CB8AC3E}">
        <p14:creationId xmlns:p14="http://schemas.microsoft.com/office/powerpoint/2010/main" val="3423967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4B490-65E8-4153-47A9-8CC8F200DCD0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1052CFB7-A7CC-4C3D-82A0-CD0A69F67A42}"/>
              </a:ext>
            </a:extLst>
          </p:cNvPr>
          <p:cNvSpPr/>
          <p:nvPr/>
        </p:nvSpPr>
        <p:spPr>
          <a:xfrm>
            <a:off x="375010" y="1146225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EB687-07C1-041E-BD08-04F818377883}"/>
              </a:ext>
            </a:extLst>
          </p:cNvPr>
          <p:cNvSpPr txBox="1"/>
          <p:nvPr/>
        </p:nvSpPr>
        <p:spPr>
          <a:xfrm>
            <a:off x="1236481" y="1327666"/>
            <a:ext cx="1749316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History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5342C-763A-6EA1-2E0F-392ADE094E40}"/>
              </a:ext>
            </a:extLst>
          </p:cNvPr>
          <p:cNvSpPr/>
          <p:nvPr/>
        </p:nvSpPr>
        <p:spPr>
          <a:xfrm>
            <a:off x="6507812" y="933054"/>
            <a:ext cx="1061178" cy="77174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BCADE3-A45D-1241-CC0C-208105E40458}"/>
              </a:ext>
            </a:extLst>
          </p:cNvPr>
          <p:cNvSpPr/>
          <p:nvPr/>
        </p:nvSpPr>
        <p:spPr>
          <a:xfrm>
            <a:off x="6518389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08C16-4744-9C16-0D61-040EC9260911}"/>
              </a:ext>
            </a:extLst>
          </p:cNvPr>
          <p:cNvSpPr txBox="1"/>
          <p:nvPr/>
        </p:nvSpPr>
        <p:spPr>
          <a:xfrm>
            <a:off x="659455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Melbourne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6C643-3EE8-FA30-A70D-48D39A151D36}"/>
              </a:ext>
            </a:extLst>
          </p:cNvPr>
          <p:cNvSpPr/>
          <p:nvPr/>
        </p:nvSpPr>
        <p:spPr>
          <a:xfrm>
            <a:off x="7730389" y="933054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131BC7-EA27-099C-D696-00850822CDAF}"/>
              </a:ext>
            </a:extLst>
          </p:cNvPr>
          <p:cNvSpPr/>
          <p:nvPr/>
        </p:nvSpPr>
        <p:spPr>
          <a:xfrm>
            <a:off x="7750297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782FDC-9DB6-32DC-33D9-CAACF61B9581}"/>
              </a:ext>
            </a:extLst>
          </p:cNvPr>
          <p:cNvSpPr txBox="1"/>
          <p:nvPr/>
        </p:nvSpPr>
        <p:spPr>
          <a:xfrm>
            <a:off x="784512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D351B-C6D5-493C-447A-CE981985869D}"/>
              </a:ext>
            </a:extLst>
          </p:cNvPr>
          <p:cNvSpPr/>
          <p:nvPr/>
        </p:nvSpPr>
        <p:spPr>
          <a:xfrm>
            <a:off x="4123535" y="2186142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0E141B2-E483-8A92-5E8C-58C0BC6A31FD}"/>
              </a:ext>
            </a:extLst>
          </p:cNvPr>
          <p:cNvSpPr/>
          <p:nvPr/>
        </p:nvSpPr>
        <p:spPr>
          <a:xfrm>
            <a:off x="4143443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3CDC20-F26F-453D-2CB4-93057088D7CB}"/>
              </a:ext>
            </a:extLst>
          </p:cNvPr>
          <p:cNvSpPr txBox="1"/>
          <p:nvPr/>
        </p:nvSpPr>
        <p:spPr>
          <a:xfrm>
            <a:off x="4238271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B5723D-2129-2FB2-4351-1DD8D0BC5673}"/>
              </a:ext>
            </a:extLst>
          </p:cNvPr>
          <p:cNvSpPr/>
          <p:nvPr/>
        </p:nvSpPr>
        <p:spPr>
          <a:xfrm>
            <a:off x="5339624" y="2186142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00DB91-2EFF-74FF-00E1-DF839CCB119C}"/>
              </a:ext>
            </a:extLst>
          </p:cNvPr>
          <p:cNvSpPr/>
          <p:nvPr/>
        </p:nvSpPr>
        <p:spPr>
          <a:xfrm>
            <a:off x="5359532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B02D1-803F-1988-3BD9-4BDED344749A}"/>
              </a:ext>
            </a:extLst>
          </p:cNvPr>
          <p:cNvSpPr txBox="1"/>
          <p:nvPr/>
        </p:nvSpPr>
        <p:spPr>
          <a:xfrm>
            <a:off x="5407705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A7A137-0D9B-D1DF-085C-64B067151B74}"/>
              </a:ext>
            </a:extLst>
          </p:cNvPr>
          <p:cNvSpPr/>
          <p:nvPr/>
        </p:nvSpPr>
        <p:spPr>
          <a:xfrm>
            <a:off x="6527720" y="2186142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A75597-62FA-D7D2-4A9B-A8C907D7BB19}"/>
              </a:ext>
            </a:extLst>
          </p:cNvPr>
          <p:cNvSpPr/>
          <p:nvPr/>
        </p:nvSpPr>
        <p:spPr>
          <a:xfrm>
            <a:off x="6538297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6D79F-D23D-6462-8477-7720DCAC08DC}"/>
              </a:ext>
            </a:extLst>
          </p:cNvPr>
          <p:cNvSpPr txBox="1"/>
          <p:nvPr/>
        </p:nvSpPr>
        <p:spPr>
          <a:xfrm>
            <a:off x="661446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BC46F3-7A5F-639B-C723-0F4337CAE370}"/>
              </a:ext>
            </a:extLst>
          </p:cNvPr>
          <p:cNvSpPr/>
          <p:nvPr/>
        </p:nvSpPr>
        <p:spPr>
          <a:xfrm>
            <a:off x="7750297" y="2186142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EECC2A-C786-D513-D974-5EE106A4C6C6}"/>
              </a:ext>
            </a:extLst>
          </p:cNvPr>
          <p:cNvSpPr/>
          <p:nvPr/>
        </p:nvSpPr>
        <p:spPr>
          <a:xfrm>
            <a:off x="7770205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681F68-0675-A37F-4FFD-42E7852C0DEE}"/>
              </a:ext>
            </a:extLst>
          </p:cNvPr>
          <p:cNvSpPr txBox="1"/>
          <p:nvPr/>
        </p:nvSpPr>
        <p:spPr>
          <a:xfrm>
            <a:off x="786503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2030E1-E1DD-8AE4-A8D5-FBD77C202F74}"/>
              </a:ext>
            </a:extLst>
          </p:cNvPr>
          <p:cNvSpPr/>
          <p:nvPr/>
        </p:nvSpPr>
        <p:spPr>
          <a:xfrm>
            <a:off x="4123535" y="3439230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85860CA-7064-E201-F605-E8F61C3B8BC7}"/>
              </a:ext>
            </a:extLst>
          </p:cNvPr>
          <p:cNvSpPr/>
          <p:nvPr/>
        </p:nvSpPr>
        <p:spPr>
          <a:xfrm>
            <a:off x="4143443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0BDF69-62DE-D9EF-4B90-F7A57E49147F}"/>
              </a:ext>
            </a:extLst>
          </p:cNvPr>
          <p:cNvSpPr txBox="1"/>
          <p:nvPr/>
        </p:nvSpPr>
        <p:spPr>
          <a:xfrm>
            <a:off x="4238271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6A6F34-8B79-0F88-19C0-7717C62F35A9}"/>
              </a:ext>
            </a:extLst>
          </p:cNvPr>
          <p:cNvSpPr/>
          <p:nvPr/>
        </p:nvSpPr>
        <p:spPr>
          <a:xfrm>
            <a:off x="5339624" y="3439230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CB40A63-17CE-D81C-E004-DF4D45E56A12}"/>
              </a:ext>
            </a:extLst>
          </p:cNvPr>
          <p:cNvSpPr/>
          <p:nvPr/>
        </p:nvSpPr>
        <p:spPr>
          <a:xfrm>
            <a:off x="5359532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2F3D15-6489-FB6A-FC8D-61C33DAC1424}"/>
              </a:ext>
            </a:extLst>
          </p:cNvPr>
          <p:cNvSpPr txBox="1"/>
          <p:nvPr/>
        </p:nvSpPr>
        <p:spPr>
          <a:xfrm>
            <a:off x="5407705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788A5E-477E-4333-0B5F-85A1300AD5A5}"/>
              </a:ext>
            </a:extLst>
          </p:cNvPr>
          <p:cNvSpPr/>
          <p:nvPr/>
        </p:nvSpPr>
        <p:spPr>
          <a:xfrm>
            <a:off x="6527720" y="3439230"/>
            <a:ext cx="1061178" cy="771749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0FBEA13-417D-7242-5E5F-C5CD2C340DCB}"/>
              </a:ext>
            </a:extLst>
          </p:cNvPr>
          <p:cNvSpPr/>
          <p:nvPr/>
        </p:nvSpPr>
        <p:spPr>
          <a:xfrm>
            <a:off x="6538297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406A8C-BF53-C289-058E-5B212135C248}"/>
              </a:ext>
            </a:extLst>
          </p:cNvPr>
          <p:cNvSpPr txBox="1"/>
          <p:nvPr/>
        </p:nvSpPr>
        <p:spPr>
          <a:xfrm>
            <a:off x="661446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7CF0CE-68BA-2ACD-CE10-AADEC84A31B8}"/>
              </a:ext>
            </a:extLst>
          </p:cNvPr>
          <p:cNvSpPr/>
          <p:nvPr/>
        </p:nvSpPr>
        <p:spPr>
          <a:xfrm>
            <a:off x="7750297" y="3439230"/>
            <a:ext cx="1061178" cy="7717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33F2A18-E3B0-56FA-29FF-397D260CDC17}"/>
              </a:ext>
            </a:extLst>
          </p:cNvPr>
          <p:cNvSpPr/>
          <p:nvPr/>
        </p:nvSpPr>
        <p:spPr>
          <a:xfrm>
            <a:off x="7770205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B8E10B-C36C-FB4A-1975-16B12DF0D64F}"/>
              </a:ext>
            </a:extLst>
          </p:cNvPr>
          <p:cNvSpPr txBox="1"/>
          <p:nvPr/>
        </p:nvSpPr>
        <p:spPr>
          <a:xfrm>
            <a:off x="786503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31BC58-9574-A52B-A649-B6379A90C031}"/>
              </a:ext>
            </a:extLst>
          </p:cNvPr>
          <p:cNvSpPr/>
          <p:nvPr/>
        </p:nvSpPr>
        <p:spPr>
          <a:xfrm>
            <a:off x="9013153" y="5853354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BECF68-36C1-5850-2FC8-E03B47D1F29D}"/>
              </a:ext>
            </a:extLst>
          </p:cNvPr>
          <p:cNvSpPr txBox="1"/>
          <p:nvPr/>
        </p:nvSpPr>
        <p:spPr>
          <a:xfrm>
            <a:off x="8982205" y="5853353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A1D574-133F-EC1E-CB9E-27740C246AFB}"/>
              </a:ext>
            </a:extLst>
          </p:cNvPr>
          <p:cNvSpPr/>
          <p:nvPr/>
        </p:nvSpPr>
        <p:spPr>
          <a:xfrm>
            <a:off x="4143957" y="4699917"/>
            <a:ext cx="1061178" cy="771749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3853119-652C-1ADC-FEE5-515E79B399B1}"/>
              </a:ext>
            </a:extLst>
          </p:cNvPr>
          <p:cNvSpPr/>
          <p:nvPr/>
        </p:nvSpPr>
        <p:spPr>
          <a:xfrm>
            <a:off x="4163865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A195E-42AB-D59F-3125-7A689547E553}"/>
              </a:ext>
            </a:extLst>
          </p:cNvPr>
          <p:cNvSpPr txBox="1"/>
          <p:nvPr/>
        </p:nvSpPr>
        <p:spPr>
          <a:xfrm>
            <a:off x="4258693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Cambridge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A243444-7BC1-50C6-FC74-3178AAFE6C80}"/>
              </a:ext>
            </a:extLst>
          </p:cNvPr>
          <p:cNvSpPr/>
          <p:nvPr/>
        </p:nvSpPr>
        <p:spPr>
          <a:xfrm>
            <a:off x="5341754" y="4699917"/>
            <a:ext cx="1061178" cy="77174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7E5FCDA-DEFA-0A46-F9FE-C99F473D9898}"/>
              </a:ext>
            </a:extLst>
          </p:cNvPr>
          <p:cNvSpPr/>
          <p:nvPr/>
        </p:nvSpPr>
        <p:spPr>
          <a:xfrm>
            <a:off x="5361662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57753F-E7C4-EF11-BFFC-CFBDE148A654}"/>
              </a:ext>
            </a:extLst>
          </p:cNvPr>
          <p:cNvSpPr txBox="1"/>
          <p:nvPr/>
        </p:nvSpPr>
        <p:spPr>
          <a:xfrm>
            <a:off x="5456490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Bristol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E30263B-72F5-CE28-BCA6-79F4CBA0626A}"/>
              </a:ext>
            </a:extLst>
          </p:cNvPr>
          <p:cNvSpPr/>
          <p:nvPr/>
        </p:nvSpPr>
        <p:spPr>
          <a:xfrm>
            <a:off x="6520895" y="4699917"/>
            <a:ext cx="1061178" cy="77174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CE4669-4DF6-27B8-FB9B-AB3EBF9F60A6}"/>
              </a:ext>
            </a:extLst>
          </p:cNvPr>
          <p:cNvSpPr/>
          <p:nvPr/>
        </p:nvSpPr>
        <p:spPr>
          <a:xfrm>
            <a:off x="6540803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461B23-2399-143A-6701-A9B239872CA2}"/>
              </a:ext>
            </a:extLst>
          </p:cNvPr>
          <p:cNvSpPr txBox="1"/>
          <p:nvPr/>
        </p:nvSpPr>
        <p:spPr>
          <a:xfrm>
            <a:off x="6635631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Oxford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EF9C23-0EEE-763B-1067-3E6F7F37DD9D}"/>
              </a:ext>
            </a:extLst>
          </p:cNvPr>
          <p:cNvSpPr/>
          <p:nvPr/>
        </p:nvSpPr>
        <p:spPr>
          <a:xfrm>
            <a:off x="7726680" y="4699917"/>
            <a:ext cx="1061178" cy="771749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43F081B-1E8C-E7C9-3DDA-D0FAE5AC8CA7}"/>
              </a:ext>
            </a:extLst>
          </p:cNvPr>
          <p:cNvSpPr/>
          <p:nvPr/>
        </p:nvSpPr>
        <p:spPr>
          <a:xfrm>
            <a:off x="7746588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0D94F3-25BF-C297-6F9A-680472A4760A}"/>
              </a:ext>
            </a:extLst>
          </p:cNvPr>
          <p:cNvSpPr txBox="1"/>
          <p:nvPr/>
        </p:nvSpPr>
        <p:spPr>
          <a:xfrm>
            <a:off x="7841416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Manchester 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C3506-F375-F50E-CA53-03A1283246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37258" y="4701420"/>
            <a:ext cx="1061177" cy="77024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2219087-6F20-9C9E-A485-94415BE21DEA}"/>
              </a:ext>
            </a:extLst>
          </p:cNvPr>
          <p:cNvSpPr/>
          <p:nvPr/>
        </p:nvSpPr>
        <p:spPr>
          <a:xfrm>
            <a:off x="884096" y="2667481"/>
            <a:ext cx="1061178" cy="771749"/>
          </a:xfrm>
          <a:prstGeom prst="rect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54132A7-B19E-077B-5A8A-269905A5C4F3}"/>
              </a:ext>
            </a:extLst>
          </p:cNvPr>
          <p:cNvSpPr/>
          <p:nvPr/>
        </p:nvSpPr>
        <p:spPr>
          <a:xfrm>
            <a:off x="904004" y="3516569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37E940-E0ED-8269-F7D7-2C168FAC1F18}"/>
              </a:ext>
            </a:extLst>
          </p:cNvPr>
          <p:cNvSpPr txBox="1"/>
          <p:nvPr/>
        </p:nvSpPr>
        <p:spPr>
          <a:xfrm>
            <a:off x="998832" y="3481497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Aalborg University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93F7BA-8409-3ECA-9949-26A62CA70612}"/>
              </a:ext>
            </a:extLst>
          </p:cNvPr>
          <p:cNvSpPr/>
          <p:nvPr/>
        </p:nvSpPr>
        <p:spPr>
          <a:xfrm>
            <a:off x="2220515" y="2667481"/>
            <a:ext cx="1061178" cy="771749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745D95A-990F-5CFC-CC34-13B61841E502}"/>
              </a:ext>
            </a:extLst>
          </p:cNvPr>
          <p:cNvSpPr/>
          <p:nvPr/>
        </p:nvSpPr>
        <p:spPr>
          <a:xfrm>
            <a:off x="2240423" y="3516569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D61B53-7662-2740-2B34-2ABC83FA75B3}"/>
              </a:ext>
            </a:extLst>
          </p:cNvPr>
          <p:cNvSpPr txBox="1"/>
          <p:nvPr/>
        </p:nvSpPr>
        <p:spPr>
          <a:xfrm>
            <a:off x="2335251" y="3481497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Roskilde University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25E865-57C7-D636-1AA0-B158745E8E96}"/>
              </a:ext>
            </a:extLst>
          </p:cNvPr>
          <p:cNvSpPr/>
          <p:nvPr/>
        </p:nvSpPr>
        <p:spPr>
          <a:xfrm>
            <a:off x="905084" y="4015509"/>
            <a:ext cx="1061178" cy="771749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6ABABE1-0E1B-D3EC-46E4-203DDDE629EB}"/>
              </a:ext>
            </a:extLst>
          </p:cNvPr>
          <p:cNvSpPr/>
          <p:nvPr/>
        </p:nvSpPr>
        <p:spPr>
          <a:xfrm>
            <a:off x="924992" y="486459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B99CE6-0B1E-184A-1927-8F5F6F792AA6}"/>
              </a:ext>
            </a:extLst>
          </p:cNvPr>
          <p:cNvSpPr txBox="1"/>
          <p:nvPr/>
        </p:nvSpPr>
        <p:spPr>
          <a:xfrm>
            <a:off x="1019820" y="482952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Utara University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4BE0CE-CA59-E05B-1FDF-2721183B8E4E}"/>
              </a:ext>
            </a:extLst>
          </p:cNvPr>
          <p:cNvSpPr/>
          <p:nvPr/>
        </p:nvSpPr>
        <p:spPr>
          <a:xfrm>
            <a:off x="2235909" y="4015509"/>
            <a:ext cx="1061178" cy="771749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F19B380-40BC-89B2-D74F-8283119B5C02}"/>
              </a:ext>
            </a:extLst>
          </p:cNvPr>
          <p:cNvSpPr/>
          <p:nvPr/>
        </p:nvSpPr>
        <p:spPr>
          <a:xfrm>
            <a:off x="2255817" y="486459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488880-C78C-1769-DD75-58AAD8DF166B}"/>
              </a:ext>
            </a:extLst>
          </p:cNvPr>
          <p:cNvSpPr txBox="1"/>
          <p:nvPr/>
        </p:nvSpPr>
        <p:spPr>
          <a:xfrm>
            <a:off x="2350645" y="482952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Malaya University 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23C9219-392C-95D4-841C-156008E08D40}"/>
              </a:ext>
            </a:extLst>
          </p:cNvPr>
          <p:cNvSpPr/>
          <p:nvPr/>
        </p:nvSpPr>
        <p:spPr>
          <a:xfrm>
            <a:off x="4127736" y="933054"/>
            <a:ext cx="1061178" cy="771749"/>
          </a:xfrm>
          <a:prstGeom prst="rect">
            <a:avLst/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D1A38CA-07D1-DC1F-D78A-19D0A11EF0EE}"/>
              </a:ext>
            </a:extLst>
          </p:cNvPr>
          <p:cNvSpPr/>
          <p:nvPr/>
        </p:nvSpPr>
        <p:spPr>
          <a:xfrm>
            <a:off x="4147644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57BC0C5-4978-1006-B656-C88ABA591ADC}"/>
              </a:ext>
            </a:extLst>
          </p:cNvPr>
          <p:cNvSpPr txBox="1"/>
          <p:nvPr/>
        </p:nvSpPr>
        <p:spPr>
          <a:xfrm>
            <a:off x="4149462" y="174315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RWTH University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C878AD-2735-0C07-F469-20D20E676FB1}"/>
              </a:ext>
            </a:extLst>
          </p:cNvPr>
          <p:cNvSpPr/>
          <p:nvPr/>
        </p:nvSpPr>
        <p:spPr>
          <a:xfrm>
            <a:off x="5345643" y="929134"/>
            <a:ext cx="1061178" cy="771749"/>
          </a:xfrm>
          <a:prstGeom prst="rect">
            <a:avLst/>
          </a:prstGeom>
          <a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454E040-D3FB-35F9-A2B1-F91708BA09BC}"/>
              </a:ext>
            </a:extLst>
          </p:cNvPr>
          <p:cNvSpPr/>
          <p:nvPr/>
        </p:nvSpPr>
        <p:spPr>
          <a:xfrm>
            <a:off x="5365551" y="177822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7D70991-46AF-5855-C353-71E755313FFD}"/>
              </a:ext>
            </a:extLst>
          </p:cNvPr>
          <p:cNvSpPr txBox="1"/>
          <p:nvPr/>
        </p:nvSpPr>
        <p:spPr>
          <a:xfrm>
            <a:off x="5460379" y="174315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Heidelberg University </a:t>
            </a:r>
          </a:p>
        </p:txBody>
      </p:sp>
    </p:spTree>
    <p:extLst>
      <p:ext uri="{BB962C8B-B14F-4D97-AF65-F5344CB8AC3E}">
        <p14:creationId xmlns:p14="http://schemas.microsoft.com/office/powerpoint/2010/main" val="25770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3876E-E022-5988-9A3C-1750AFDE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199"/>
            <a:ext cx="4193931" cy="50077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19FF3F-C90D-EA4A-7DB4-4B8C8A1B3D9D}"/>
              </a:ext>
            </a:extLst>
          </p:cNvPr>
          <p:cNvSpPr/>
          <p:nvPr/>
        </p:nvSpPr>
        <p:spPr>
          <a:xfrm>
            <a:off x="5919035" y="5034433"/>
            <a:ext cx="1901072" cy="5627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BDB7B-D1DA-B720-C4EC-839FF2DFA560}"/>
              </a:ext>
            </a:extLst>
          </p:cNvPr>
          <p:cNvSpPr txBox="1"/>
          <p:nvPr/>
        </p:nvSpPr>
        <p:spPr>
          <a:xfrm>
            <a:off x="6312991" y="5121758"/>
            <a:ext cx="1151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SUBMIT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6529A-785C-4519-6011-1B60B7EAE39A}"/>
              </a:ext>
            </a:extLst>
          </p:cNvPr>
          <p:cNvSpPr txBox="1"/>
          <p:nvPr/>
        </p:nvSpPr>
        <p:spPr>
          <a:xfrm>
            <a:off x="5794133" y="580364"/>
            <a:ext cx="2505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Create Account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C531C-1C1F-F073-1BDF-337934E4E5EC}"/>
              </a:ext>
            </a:extLst>
          </p:cNvPr>
          <p:cNvSpPr txBox="1"/>
          <p:nvPr/>
        </p:nvSpPr>
        <p:spPr>
          <a:xfrm>
            <a:off x="5387106" y="5657586"/>
            <a:ext cx="338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Already have an account? </a:t>
            </a:r>
            <a:r>
              <a:rPr lang="en-US" sz="1600" b="1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Log 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45F343-CBAC-A50C-76D8-43D0F6B1C25E}"/>
              </a:ext>
            </a:extLst>
          </p:cNvPr>
          <p:cNvSpPr txBox="1"/>
          <p:nvPr/>
        </p:nvSpPr>
        <p:spPr>
          <a:xfrm>
            <a:off x="4564180" y="1703280"/>
            <a:ext cx="162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User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1A1D4A-0068-757A-E6EE-7DE3E17C1795}"/>
              </a:ext>
            </a:extLst>
          </p:cNvPr>
          <p:cNvCxnSpPr/>
          <p:nvPr/>
        </p:nvCxnSpPr>
        <p:spPr>
          <a:xfrm>
            <a:off x="4625727" y="2125636"/>
            <a:ext cx="44225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079310-3461-68E8-D297-901EE32E4AE9}"/>
              </a:ext>
            </a:extLst>
          </p:cNvPr>
          <p:cNvSpPr txBox="1"/>
          <p:nvPr/>
        </p:nvSpPr>
        <p:spPr>
          <a:xfrm>
            <a:off x="4555388" y="1178290"/>
            <a:ext cx="3903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Enter Your Information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607B90-8B69-509E-C238-FD98C450C8A9}"/>
              </a:ext>
            </a:extLst>
          </p:cNvPr>
          <p:cNvSpPr txBox="1"/>
          <p:nvPr/>
        </p:nvSpPr>
        <p:spPr>
          <a:xfrm>
            <a:off x="4555388" y="2245373"/>
            <a:ext cx="162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Mail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4091D-7EF5-7AE7-95BA-9E74663AF06F}"/>
              </a:ext>
            </a:extLst>
          </p:cNvPr>
          <p:cNvCxnSpPr/>
          <p:nvPr/>
        </p:nvCxnSpPr>
        <p:spPr>
          <a:xfrm>
            <a:off x="4625727" y="2667729"/>
            <a:ext cx="44225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0C45A85-DD25-E6B2-808D-D6EF3950293E}"/>
              </a:ext>
            </a:extLst>
          </p:cNvPr>
          <p:cNvSpPr txBox="1"/>
          <p:nvPr/>
        </p:nvSpPr>
        <p:spPr>
          <a:xfrm>
            <a:off x="4574665" y="2782270"/>
            <a:ext cx="162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Password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EECCD1-2070-512E-1B88-9D09784C65CA}"/>
              </a:ext>
            </a:extLst>
          </p:cNvPr>
          <p:cNvCxnSpPr/>
          <p:nvPr/>
        </p:nvCxnSpPr>
        <p:spPr>
          <a:xfrm>
            <a:off x="4645004" y="3204626"/>
            <a:ext cx="44225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503C129-C848-7915-1A8B-B714BFD33A6E}"/>
              </a:ext>
            </a:extLst>
          </p:cNvPr>
          <p:cNvSpPr txBox="1"/>
          <p:nvPr/>
        </p:nvSpPr>
        <p:spPr>
          <a:xfrm>
            <a:off x="4574665" y="3295815"/>
            <a:ext cx="1738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Security Question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25F197-4C7E-950D-AF59-846446DDC70C}"/>
              </a:ext>
            </a:extLst>
          </p:cNvPr>
          <p:cNvCxnSpPr/>
          <p:nvPr/>
        </p:nvCxnSpPr>
        <p:spPr>
          <a:xfrm>
            <a:off x="4645004" y="3717709"/>
            <a:ext cx="44225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F6D3F56-3778-CA43-822C-09234E3A35DD}"/>
              </a:ext>
            </a:extLst>
          </p:cNvPr>
          <p:cNvSpPr txBox="1"/>
          <p:nvPr/>
        </p:nvSpPr>
        <p:spPr>
          <a:xfrm>
            <a:off x="4574665" y="3767323"/>
            <a:ext cx="162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Your Answer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D43C3-4B4E-7C80-E641-3BB5DC1B1C40}"/>
              </a:ext>
            </a:extLst>
          </p:cNvPr>
          <p:cNvCxnSpPr/>
          <p:nvPr/>
        </p:nvCxnSpPr>
        <p:spPr>
          <a:xfrm>
            <a:off x="4667026" y="4206969"/>
            <a:ext cx="44225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491A6E-19B6-5CBF-4537-B3BABB15B596}"/>
              </a:ext>
            </a:extLst>
          </p:cNvPr>
          <p:cNvSpPr txBox="1"/>
          <p:nvPr/>
        </p:nvSpPr>
        <p:spPr>
          <a:xfrm>
            <a:off x="4555388" y="4285697"/>
            <a:ext cx="162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Captcha 10+2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8EE5D2-6B80-6DF0-8CED-D52193C2718F}"/>
              </a:ext>
            </a:extLst>
          </p:cNvPr>
          <p:cNvCxnSpPr/>
          <p:nvPr/>
        </p:nvCxnSpPr>
        <p:spPr>
          <a:xfrm>
            <a:off x="4625727" y="4708053"/>
            <a:ext cx="44225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94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445AAF-E3F8-6F68-7440-CE9F9491C3B9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1CE69784-DA9D-3B14-F9A7-6394EE66169C}"/>
              </a:ext>
            </a:extLst>
          </p:cNvPr>
          <p:cNvSpPr/>
          <p:nvPr/>
        </p:nvSpPr>
        <p:spPr>
          <a:xfrm>
            <a:off x="375010" y="1146225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B96CA-7AB6-BBF1-91FE-6FF7E2B74F79}"/>
              </a:ext>
            </a:extLst>
          </p:cNvPr>
          <p:cNvSpPr txBox="1"/>
          <p:nvPr/>
        </p:nvSpPr>
        <p:spPr>
          <a:xfrm>
            <a:off x="1125391" y="1357281"/>
            <a:ext cx="2241051" cy="507831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Agriculture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FE7905-3EB6-5842-6BB7-6E13729D06FB}"/>
              </a:ext>
            </a:extLst>
          </p:cNvPr>
          <p:cNvSpPr/>
          <p:nvPr/>
        </p:nvSpPr>
        <p:spPr>
          <a:xfrm>
            <a:off x="4123535" y="1766274"/>
            <a:ext cx="1061178" cy="77174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C71404-BB37-1BBD-302A-67D3AEC7504D}"/>
              </a:ext>
            </a:extLst>
          </p:cNvPr>
          <p:cNvSpPr/>
          <p:nvPr/>
        </p:nvSpPr>
        <p:spPr>
          <a:xfrm>
            <a:off x="4143443" y="261536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1C6A7-DB0E-A1C9-638B-D99323DC077E}"/>
              </a:ext>
            </a:extLst>
          </p:cNvPr>
          <p:cNvSpPr txBox="1"/>
          <p:nvPr/>
        </p:nvSpPr>
        <p:spPr>
          <a:xfrm>
            <a:off x="4238271" y="258029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E30916-370C-4ED6-C66C-C42476E61056}"/>
              </a:ext>
            </a:extLst>
          </p:cNvPr>
          <p:cNvSpPr/>
          <p:nvPr/>
        </p:nvSpPr>
        <p:spPr>
          <a:xfrm>
            <a:off x="5893537" y="1766274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997D34-017D-8541-9D08-D21486C2F92B}"/>
              </a:ext>
            </a:extLst>
          </p:cNvPr>
          <p:cNvSpPr/>
          <p:nvPr/>
        </p:nvSpPr>
        <p:spPr>
          <a:xfrm>
            <a:off x="5913445" y="261536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5E642-EF5C-1C74-274B-3C7C06F34C6E}"/>
              </a:ext>
            </a:extLst>
          </p:cNvPr>
          <p:cNvSpPr txBox="1"/>
          <p:nvPr/>
        </p:nvSpPr>
        <p:spPr>
          <a:xfrm>
            <a:off x="6008273" y="258029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BB15C6-72D0-DE13-C715-539D6696F39F}"/>
              </a:ext>
            </a:extLst>
          </p:cNvPr>
          <p:cNvSpPr/>
          <p:nvPr/>
        </p:nvSpPr>
        <p:spPr>
          <a:xfrm>
            <a:off x="9013153" y="5853354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D897C3-C4CC-75A2-2F6B-B08F4BE3B1F8}"/>
              </a:ext>
            </a:extLst>
          </p:cNvPr>
          <p:cNvSpPr txBox="1"/>
          <p:nvPr/>
        </p:nvSpPr>
        <p:spPr>
          <a:xfrm>
            <a:off x="8982205" y="5853353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32AF0C-3B12-294D-9A78-C5BBB223840E}"/>
              </a:ext>
            </a:extLst>
          </p:cNvPr>
          <p:cNvSpPr/>
          <p:nvPr/>
        </p:nvSpPr>
        <p:spPr>
          <a:xfrm>
            <a:off x="7614728" y="1766274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343398-418F-ADBB-DB29-DA95E8A3F008}"/>
              </a:ext>
            </a:extLst>
          </p:cNvPr>
          <p:cNvSpPr/>
          <p:nvPr/>
        </p:nvSpPr>
        <p:spPr>
          <a:xfrm>
            <a:off x="7634636" y="261536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C3AC18-833E-E4EA-56AB-1CDB58FEC55D}"/>
              </a:ext>
            </a:extLst>
          </p:cNvPr>
          <p:cNvSpPr txBox="1"/>
          <p:nvPr/>
        </p:nvSpPr>
        <p:spPr>
          <a:xfrm>
            <a:off x="7729464" y="258029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Utara University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55EE28-FECE-5000-154B-C712F6C0DCC4}"/>
              </a:ext>
            </a:extLst>
          </p:cNvPr>
          <p:cNvSpPr/>
          <p:nvPr/>
        </p:nvSpPr>
        <p:spPr>
          <a:xfrm>
            <a:off x="5712761" y="3548694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E5D531A-6D80-9542-FA3F-9E3DE610D24A}"/>
              </a:ext>
            </a:extLst>
          </p:cNvPr>
          <p:cNvSpPr/>
          <p:nvPr/>
        </p:nvSpPr>
        <p:spPr>
          <a:xfrm>
            <a:off x="5732669" y="43977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E2F2A8-1C45-6AE5-4A83-DCE50C81BF3F}"/>
              </a:ext>
            </a:extLst>
          </p:cNvPr>
          <p:cNvSpPr txBox="1"/>
          <p:nvPr/>
        </p:nvSpPr>
        <p:spPr>
          <a:xfrm>
            <a:off x="5827497" y="43627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Copenhagen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CCAB16-1821-F542-0D3C-40EBC23E3E68}"/>
              </a:ext>
            </a:extLst>
          </p:cNvPr>
          <p:cNvSpPr/>
          <p:nvPr/>
        </p:nvSpPr>
        <p:spPr>
          <a:xfrm>
            <a:off x="3495771" y="3548694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7BDA672-774B-C214-8784-6AE8201534B5}"/>
              </a:ext>
            </a:extLst>
          </p:cNvPr>
          <p:cNvSpPr/>
          <p:nvPr/>
        </p:nvSpPr>
        <p:spPr>
          <a:xfrm>
            <a:off x="3515679" y="43977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93A55C-8BE4-F9B6-3B12-A3CF6EB6BAE6}"/>
              </a:ext>
            </a:extLst>
          </p:cNvPr>
          <p:cNvSpPr txBox="1"/>
          <p:nvPr/>
        </p:nvSpPr>
        <p:spPr>
          <a:xfrm>
            <a:off x="3610507" y="43627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Aarhus University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13DCC6-DD35-18DA-593E-8BB8168C3BE3}"/>
              </a:ext>
            </a:extLst>
          </p:cNvPr>
          <p:cNvSpPr/>
          <p:nvPr/>
        </p:nvSpPr>
        <p:spPr>
          <a:xfrm>
            <a:off x="8024385" y="3548694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3FE471F-F740-B340-86B1-8005843FEA64}"/>
              </a:ext>
            </a:extLst>
          </p:cNvPr>
          <p:cNvSpPr/>
          <p:nvPr/>
        </p:nvSpPr>
        <p:spPr>
          <a:xfrm>
            <a:off x="8044293" y="439778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06FC71-06F0-3408-1741-3EC37F6C5003}"/>
              </a:ext>
            </a:extLst>
          </p:cNvPr>
          <p:cNvSpPr txBox="1"/>
          <p:nvPr/>
        </p:nvSpPr>
        <p:spPr>
          <a:xfrm>
            <a:off x="8139121" y="436271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Aalborg University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8B4913-2F1B-CE94-6D5D-819B250DD168}"/>
              </a:ext>
            </a:extLst>
          </p:cNvPr>
          <p:cNvSpPr/>
          <p:nvPr/>
        </p:nvSpPr>
        <p:spPr>
          <a:xfrm>
            <a:off x="1485453" y="2915361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4AC242F-D7DA-A6CF-729A-620D9E17450C}"/>
              </a:ext>
            </a:extLst>
          </p:cNvPr>
          <p:cNvSpPr/>
          <p:nvPr/>
        </p:nvSpPr>
        <p:spPr>
          <a:xfrm>
            <a:off x="1505361" y="3764449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92A8E5-609B-7BFC-7A7C-17F87E11D7EA}"/>
              </a:ext>
            </a:extLst>
          </p:cNvPr>
          <p:cNvSpPr txBox="1"/>
          <p:nvPr/>
        </p:nvSpPr>
        <p:spPr>
          <a:xfrm>
            <a:off x="1600189" y="3729377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Roskilde University </a:t>
            </a:r>
          </a:p>
        </p:txBody>
      </p:sp>
    </p:spTree>
    <p:extLst>
      <p:ext uri="{BB962C8B-B14F-4D97-AF65-F5344CB8AC3E}">
        <p14:creationId xmlns:p14="http://schemas.microsoft.com/office/powerpoint/2010/main" val="264603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AAF1EB-A550-D4F0-B264-79BB0739850E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DE5EE898-ED44-FC0E-DA71-371CF10F16E8}"/>
              </a:ext>
            </a:extLst>
          </p:cNvPr>
          <p:cNvSpPr/>
          <p:nvPr/>
        </p:nvSpPr>
        <p:spPr>
          <a:xfrm>
            <a:off x="375010" y="1146225"/>
            <a:ext cx="3282590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7838C-A592-ABF3-766A-EC51A2D99831}"/>
              </a:ext>
            </a:extLst>
          </p:cNvPr>
          <p:cNvSpPr txBox="1"/>
          <p:nvPr/>
        </p:nvSpPr>
        <p:spPr>
          <a:xfrm>
            <a:off x="1513690" y="1318928"/>
            <a:ext cx="1749316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Law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00B90-ADF2-98F4-FA0B-34B4DEF8A29A}"/>
              </a:ext>
            </a:extLst>
          </p:cNvPr>
          <p:cNvSpPr/>
          <p:nvPr/>
        </p:nvSpPr>
        <p:spPr>
          <a:xfrm>
            <a:off x="4103627" y="933054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192F2F-CC1E-7748-B925-4D8156B3C129}"/>
              </a:ext>
            </a:extLst>
          </p:cNvPr>
          <p:cNvSpPr/>
          <p:nvPr/>
        </p:nvSpPr>
        <p:spPr>
          <a:xfrm>
            <a:off x="4123535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37468-1D07-6DAB-0F1B-6254BF94BD16}"/>
              </a:ext>
            </a:extLst>
          </p:cNvPr>
          <p:cNvSpPr txBox="1"/>
          <p:nvPr/>
        </p:nvSpPr>
        <p:spPr>
          <a:xfrm>
            <a:off x="4218363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Swinburne University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82908-D283-B9C2-95DB-C9BF296609F6}"/>
              </a:ext>
            </a:extLst>
          </p:cNvPr>
          <p:cNvSpPr/>
          <p:nvPr/>
        </p:nvSpPr>
        <p:spPr>
          <a:xfrm>
            <a:off x="5319716" y="933054"/>
            <a:ext cx="1061178" cy="7717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3A90-EAA2-3A36-9C60-D4ACB0CF525C}"/>
              </a:ext>
            </a:extLst>
          </p:cNvPr>
          <p:cNvSpPr/>
          <p:nvPr/>
        </p:nvSpPr>
        <p:spPr>
          <a:xfrm>
            <a:off x="5339624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6F5E6-7311-B677-381E-1E1B397D18D2}"/>
              </a:ext>
            </a:extLst>
          </p:cNvPr>
          <p:cNvSpPr txBox="1"/>
          <p:nvPr/>
        </p:nvSpPr>
        <p:spPr>
          <a:xfrm>
            <a:off x="5387797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Sydney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E6FD0-252D-504D-4DAD-8AC9912948E0}"/>
              </a:ext>
            </a:extLst>
          </p:cNvPr>
          <p:cNvSpPr/>
          <p:nvPr/>
        </p:nvSpPr>
        <p:spPr>
          <a:xfrm>
            <a:off x="6507812" y="933054"/>
            <a:ext cx="1061178" cy="77174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CC8D1E-EE2B-0D14-B989-B0BD1E81EAE8}"/>
              </a:ext>
            </a:extLst>
          </p:cNvPr>
          <p:cNvSpPr/>
          <p:nvPr/>
        </p:nvSpPr>
        <p:spPr>
          <a:xfrm>
            <a:off x="6518389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2B469-2DE9-43E3-2265-821AF33F695B}"/>
              </a:ext>
            </a:extLst>
          </p:cNvPr>
          <p:cNvSpPr txBox="1"/>
          <p:nvPr/>
        </p:nvSpPr>
        <p:spPr>
          <a:xfrm>
            <a:off x="659455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Melbourne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4F5F4-D416-5FC1-AAD6-77A0AC5E3E7B}"/>
              </a:ext>
            </a:extLst>
          </p:cNvPr>
          <p:cNvSpPr/>
          <p:nvPr/>
        </p:nvSpPr>
        <p:spPr>
          <a:xfrm>
            <a:off x="7730389" y="933054"/>
            <a:ext cx="1061178" cy="7717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792361-D240-4400-953F-5BA23CBF881A}"/>
              </a:ext>
            </a:extLst>
          </p:cNvPr>
          <p:cNvSpPr/>
          <p:nvPr/>
        </p:nvSpPr>
        <p:spPr>
          <a:xfrm>
            <a:off x="7750297" y="178214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9ECBE-15B2-6FA8-2853-ECB11BADA164}"/>
              </a:ext>
            </a:extLst>
          </p:cNvPr>
          <p:cNvSpPr txBox="1"/>
          <p:nvPr/>
        </p:nvSpPr>
        <p:spPr>
          <a:xfrm>
            <a:off x="7845125" y="174707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0D9003-BA9E-3E10-55C2-CD79DEC11C1E}"/>
              </a:ext>
            </a:extLst>
          </p:cNvPr>
          <p:cNvSpPr/>
          <p:nvPr/>
        </p:nvSpPr>
        <p:spPr>
          <a:xfrm>
            <a:off x="4123535" y="2186142"/>
            <a:ext cx="1061178" cy="77174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7E28EC-11EC-C9C5-3365-4FD44BB5D7B4}"/>
              </a:ext>
            </a:extLst>
          </p:cNvPr>
          <p:cNvSpPr/>
          <p:nvPr/>
        </p:nvSpPr>
        <p:spPr>
          <a:xfrm>
            <a:off x="4143443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D67D2B-2C0D-8FC3-68A5-E4544714D26E}"/>
              </a:ext>
            </a:extLst>
          </p:cNvPr>
          <p:cNvSpPr txBox="1"/>
          <p:nvPr/>
        </p:nvSpPr>
        <p:spPr>
          <a:xfrm>
            <a:off x="4238271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Chicago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C5CB4-9D3C-6332-1469-6449E9CE4950}"/>
              </a:ext>
            </a:extLst>
          </p:cNvPr>
          <p:cNvSpPr/>
          <p:nvPr/>
        </p:nvSpPr>
        <p:spPr>
          <a:xfrm>
            <a:off x="5339624" y="2186142"/>
            <a:ext cx="1061178" cy="7717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4F96BD-3462-D1A5-0E21-32CFC3E74D22}"/>
              </a:ext>
            </a:extLst>
          </p:cNvPr>
          <p:cNvSpPr/>
          <p:nvPr/>
        </p:nvSpPr>
        <p:spPr>
          <a:xfrm>
            <a:off x="5359532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DA0A96-6968-58F3-F5DF-4EED7C6FB1DB}"/>
              </a:ext>
            </a:extLst>
          </p:cNvPr>
          <p:cNvSpPr txBox="1"/>
          <p:nvPr/>
        </p:nvSpPr>
        <p:spPr>
          <a:xfrm>
            <a:off x="5407705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Harvard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1ACB02-F70C-1653-E34A-A084FAA894C4}"/>
              </a:ext>
            </a:extLst>
          </p:cNvPr>
          <p:cNvSpPr/>
          <p:nvPr/>
        </p:nvSpPr>
        <p:spPr>
          <a:xfrm>
            <a:off x="6527720" y="2186142"/>
            <a:ext cx="1061178" cy="77174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73ACD2-9717-3E83-3640-A7EFFC0416FE}"/>
              </a:ext>
            </a:extLst>
          </p:cNvPr>
          <p:cNvSpPr/>
          <p:nvPr/>
        </p:nvSpPr>
        <p:spPr>
          <a:xfrm>
            <a:off x="6538297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FCEC67-21FA-7916-9CC9-F13BBD65F174}"/>
              </a:ext>
            </a:extLst>
          </p:cNvPr>
          <p:cNvSpPr txBox="1"/>
          <p:nvPr/>
        </p:nvSpPr>
        <p:spPr>
          <a:xfrm>
            <a:off x="661446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Stanford University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EAD5E0-3EE3-BF0E-151E-236DFE8634EC}"/>
              </a:ext>
            </a:extLst>
          </p:cNvPr>
          <p:cNvSpPr/>
          <p:nvPr/>
        </p:nvSpPr>
        <p:spPr>
          <a:xfrm>
            <a:off x="7750297" y="2186142"/>
            <a:ext cx="1061178" cy="7717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2B506AC-8D69-2AF5-4F55-65E86AB35007}"/>
              </a:ext>
            </a:extLst>
          </p:cNvPr>
          <p:cNvSpPr/>
          <p:nvPr/>
        </p:nvSpPr>
        <p:spPr>
          <a:xfrm>
            <a:off x="7770205" y="303523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6DBB4A-487A-7FA3-F661-A00F58FEDB73}"/>
              </a:ext>
            </a:extLst>
          </p:cNvPr>
          <p:cNvSpPr txBox="1"/>
          <p:nvPr/>
        </p:nvSpPr>
        <p:spPr>
          <a:xfrm>
            <a:off x="7865033" y="300015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Princeton University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FAE38E-25E7-7983-1F97-5DB5E5E5BF9D}"/>
              </a:ext>
            </a:extLst>
          </p:cNvPr>
          <p:cNvSpPr/>
          <p:nvPr/>
        </p:nvSpPr>
        <p:spPr>
          <a:xfrm>
            <a:off x="4123535" y="3439230"/>
            <a:ext cx="1061178" cy="771749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E1BB0A-35EF-B638-1B3F-87E03A48BD35}"/>
              </a:ext>
            </a:extLst>
          </p:cNvPr>
          <p:cNvSpPr/>
          <p:nvPr/>
        </p:nvSpPr>
        <p:spPr>
          <a:xfrm>
            <a:off x="4143443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08C5FA-BB6A-C62C-D89B-ABF478972D63}"/>
              </a:ext>
            </a:extLst>
          </p:cNvPr>
          <p:cNvSpPr txBox="1"/>
          <p:nvPr/>
        </p:nvSpPr>
        <p:spPr>
          <a:xfrm>
            <a:off x="4238271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Queen’s University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31D6C2-AE91-2AD4-CAA0-3118315755E9}"/>
              </a:ext>
            </a:extLst>
          </p:cNvPr>
          <p:cNvSpPr/>
          <p:nvPr/>
        </p:nvSpPr>
        <p:spPr>
          <a:xfrm>
            <a:off x="5339624" y="3439230"/>
            <a:ext cx="1061178" cy="7717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CA3D4C7-0170-3179-C486-D958D4056C7C}"/>
              </a:ext>
            </a:extLst>
          </p:cNvPr>
          <p:cNvSpPr/>
          <p:nvPr/>
        </p:nvSpPr>
        <p:spPr>
          <a:xfrm>
            <a:off x="5359532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02D0C6-BF8B-3133-1763-C0A25CAD0FCD}"/>
              </a:ext>
            </a:extLst>
          </p:cNvPr>
          <p:cNvSpPr txBox="1"/>
          <p:nvPr/>
        </p:nvSpPr>
        <p:spPr>
          <a:xfrm>
            <a:off x="5407705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Toronto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5B876C-A15B-552F-F2BE-60B31C7E4B7D}"/>
              </a:ext>
            </a:extLst>
          </p:cNvPr>
          <p:cNvSpPr/>
          <p:nvPr/>
        </p:nvSpPr>
        <p:spPr>
          <a:xfrm>
            <a:off x="6527720" y="3439230"/>
            <a:ext cx="1061178" cy="771749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C05109E-D8D8-CE4B-DD03-9674AD3D71DC}"/>
              </a:ext>
            </a:extLst>
          </p:cNvPr>
          <p:cNvSpPr/>
          <p:nvPr/>
        </p:nvSpPr>
        <p:spPr>
          <a:xfrm>
            <a:off x="6538297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807649-5509-5EFD-6F10-668F30B75E06}"/>
              </a:ext>
            </a:extLst>
          </p:cNvPr>
          <p:cNvSpPr txBox="1"/>
          <p:nvPr/>
        </p:nvSpPr>
        <p:spPr>
          <a:xfrm>
            <a:off x="661446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Waterloo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1EDE4D-628F-7B5C-7328-0451E3EABA06}"/>
              </a:ext>
            </a:extLst>
          </p:cNvPr>
          <p:cNvSpPr/>
          <p:nvPr/>
        </p:nvSpPr>
        <p:spPr>
          <a:xfrm>
            <a:off x="7750297" y="3439230"/>
            <a:ext cx="1061178" cy="77174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2BCB2F-9CDE-87B3-5FAC-E6A63807DB49}"/>
              </a:ext>
            </a:extLst>
          </p:cNvPr>
          <p:cNvSpPr/>
          <p:nvPr/>
        </p:nvSpPr>
        <p:spPr>
          <a:xfrm>
            <a:off x="7770205" y="4288318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1578B4-4305-59FB-9E75-6954A66245B4}"/>
              </a:ext>
            </a:extLst>
          </p:cNvPr>
          <p:cNvSpPr txBox="1"/>
          <p:nvPr/>
        </p:nvSpPr>
        <p:spPr>
          <a:xfrm>
            <a:off x="7865033" y="4253246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Manitoba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D79713B-4C62-A736-CD7D-6E9FBF95A68D}"/>
              </a:ext>
            </a:extLst>
          </p:cNvPr>
          <p:cNvSpPr/>
          <p:nvPr/>
        </p:nvSpPr>
        <p:spPr>
          <a:xfrm>
            <a:off x="9013153" y="5853354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070F0-FD3E-CDE5-23DA-9054712248B6}"/>
              </a:ext>
            </a:extLst>
          </p:cNvPr>
          <p:cNvSpPr txBox="1"/>
          <p:nvPr/>
        </p:nvSpPr>
        <p:spPr>
          <a:xfrm>
            <a:off x="8982205" y="5853353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B2543A-6561-1A4A-7384-4E816EC10A1A}"/>
              </a:ext>
            </a:extLst>
          </p:cNvPr>
          <p:cNvSpPr/>
          <p:nvPr/>
        </p:nvSpPr>
        <p:spPr>
          <a:xfrm>
            <a:off x="4143957" y="4699917"/>
            <a:ext cx="1061178" cy="771749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789C221-3E43-00F6-ED88-5C879712464F}"/>
              </a:ext>
            </a:extLst>
          </p:cNvPr>
          <p:cNvSpPr/>
          <p:nvPr/>
        </p:nvSpPr>
        <p:spPr>
          <a:xfrm>
            <a:off x="4163865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EB830-5A0F-BD70-6CD5-11ADC673248A}"/>
              </a:ext>
            </a:extLst>
          </p:cNvPr>
          <p:cNvSpPr txBox="1"/>
          <p:nvPr/>
        </p:nvSpPr>
        <p:spPr>
          <a:xfrm>
            <a:off x="4258693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Cambridge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525ADD-0A78-A9F2-0446-FC20723C4045}"/>
              </a:ext>
            </a:extLst>
          </p:cNvPr>
          <p:cNvSpPr/>
          <p:nvPr/>
        </p:nvSpPr>
        <p:spPr>
          <a:xfrm>
            <a:off x="5341754" y="4699917"/>
            <a:ext cx="1061178" cy="771749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513F59D-9F82-37A7-EBB7-5BDEA85C51A9}"/>
              </a:ext>
            </a:extLst>
          </p:cNvPr>
          <p:cNvSpPr/>
          <p:nvPr/>
        </p:nvSpPr>
        <p:spPr>
          <a:xfrm>
            <a:off x="5361662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77476E-902C-C4B8-3C25-9C43573F9188}"/>
              </a:ext>
            </a:extLst>
          </p:cNvPr>
          <p:cNvSpPr txBox="1"/>
          <p:nvPr/>
        </p:nvSpPr>
        <p:spPr>
          <a:xfrm>
            <a:off x="5456490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Bristol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169C28-6BB8-E208-C1DD-B67A7A87AF3F}"/>
              </a:ext>
            </a:extLst>
          </p:cNvPr>
          <p:cNvSpPr/>
          <p:nvPr/>
        </p:nvSpPr>
        <p:spPr>
          <a:xfrm>
            <a:off x="6520895" y="4699917"/>
            <a:ext cx="1061178" cy="771749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04C1386-83F4-17B5-44D6-6F34DEB3BF98}"/>
              </a:ext>
            </a:extLst>
          </p:cNvPr>
          <p:cNvSpPr/>
          <p:nvPr/>
        </p:nvSpPr>
        <p:spPr>
          <a:xfrm>
            <a:off x="6540803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774534-4671-18F2-DDDD-B68490187EB8}"/>
              </a:ext>
            </a:extLst>
          </p:cNvPr>
          <p:cNvSpPr txBox="1"/>
          <p:nvPr/>
        </p:nvSpPr>
        <p:spPr>
          <a:xfrm>
            <a:off x="6635631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Oxford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3080A2-7B4D-E77B-E401-58D7BC043563}"/>
              </a:ext>
            </a:extLst>
          </p:cNvPr>
          <p:cNvSpPr/>
          <p:nvPr/>
        </p:nvSpPr>
        <p:spPr>
          <a:xfrm>
            <a:off x="7726680" y="4699917"/>
            <a:ext cx="1061178" cy="7717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F427E3-A597-CCEB-5D0B-7E94D91C018E}"/>
              </a:ext>
            </a:extLst>
          </p:cNvPr>
          <p:cNvSpPr/>
          <p:nvPr/>
        </p:nvSpPr>
        <p:spPr>
          <a:xfrm>
            <a:off x="7746588" y="5549005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B83036-4250-F95D-FA83-739AD3949A94}"/>
              </a:ext>
            </a:extLst>
          </p:cNvPr>
          <p:cNvSpPr txBox="1"/>
          <p:nvPr/>
        </p:nvSpPr>
        <p:spPr>
          <a:xfrm>
            <a:off x="7841416" y="5513933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Manchester 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504CBE8E-4DAF-2187-CF11-FA1CA21527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7258" y="4701420"/>
            <a:ext cx="1061177" cy="77024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DFE2235-C0A8-F7EC-BF41-9554EEA40AA4}"/>
              </a:ext>
            </a:extLst>
          </p:cNvPr>
          <p:cNvSpPr/>
          <p:nvPr/>
        </p:nvSpPr>
        <p:spPr>
          <a:xfrm>
            <a:off x="884096" y="2191622"/>
            <a:ext cx="1061178" cy="771749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EEFED5F-C640-CE14-1B63-AC42F18A89BC}"/>
              </a:ext>
            </a:extLst>
          </p:cNvPr>
          <p:cNvSpPr/>
          <p:nvPr/>
        </p:nvSpPr>
        <p:spPr>
          <a:xfrm>
            <a:off x="904004" y="304071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B4D388-3A21-894B-7950-B47E2EA7AA54}"/>
              </a:ext>
            </a:extLst>
          </p:cNvPr>
          <p:cNvSpPr txBox="1"/>
          <p:nvPr/>
        </p:nvSpPr>
        <p:spPr>
          <a:xfrm>
            <a:off x="998832" y="300563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Aalborg University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6D2A8E-9878-404D-49AB-30D0A0E68104}"/>
              </a:ext>
            </a:extLst>
          </p:cNvPr>
          <p:cNvSpPr/>
          <p:nvPr/>
        </p:nvSpPr>
        <p:spPr>
          <a:xfrm>
            <a:off x="2220515" y="2191622"/>
            <a:ext cx="1061178" cy="771749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B401BD0-9B9B-C9A6-4D0E-575DC36FC92E}"/>
              </a:ext>
            </a:extLst>
          </p:cNvPr>
          <p:cNvSpPr/>
          <p:nvPr/>
        </p:nvSpPr>
        <p:spPr>
          <a:xfrm>
            <a:off x="2240423" y="3040710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EEA6ED-9292-0367-756E-017F354C690E}"/>
              </a:ext>
            </a:extLst>
          </p:cNvPr>
          <p:cNvSpPr txBox="1"/>
          <p:nvPr/>
        </p:nvSpPr>
        <p:spPr>
          <a:xfrm>
            <a:off x="2335251" y="3005638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Roskilde University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30817F-E0B6-E0C7-8BBF-EEBBBCFDBE19}"/>
              </a:ext>
            </a:extLst>
          </p:cNvPr>
          <p:cNvSpPr/>
          <p:nvPr/>
        </p:nvSpPr>
        <p:spPr>
          <a:xfrm>
            <a:off x="905084" y="3409019"/>
            <a:ext cx="1061178" cy="771749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3E9E733-3C7C-4010-2ADC-50EF79A34BEF}"/>
              </a:ext>
            </a:extLst>
          </p:cNvPr>
          <p:cNvSpPr/>
          <p:nvPr/>
        </p:nvSpPr>
        <p:spPr>
          <a:xfrm>
            <a:off x="924992" y="425810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85D1ED-BD4B-0E62-DF00-EA84848DF55F}"/>
              </a:ext>
            </a:extLst>
          </p:cNvPr>
          <p:cNvSpPr txBox="1"/>
          <p:nvPr/>
        </p:nvSpPr>
        <p:spPr>
          <a:xfrm>
            <a:off x="1019820" y="422303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Utara University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096F28-72AD-B3DE-3C6F-2210E3339E5E}"/>
              </a:ext>
            </a:extLst>
          </p:cNvPr>
          <p:cNvSpPr/>
          <p:nvPr/>
        </p:nvSpPr>
        <p:spPr>
          <a:xfrm>
            <a:off x="2235909" y="3409019"/>
            <a:ext cx="1061178" cy="771749"/>
          </a:xfrm>
          <a:prstGeom prst="rect">
            <a:avLst/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EBA486F-C581-3F2C-6F6A-5CEB312C074F}"/>
              </a:ext>
            </a:extLst>
          </p:cNvPr>
          <p:cNvSpPr/>
          <p:nvPr/>
        </p:nvSpPr>
        <p:spPr>
          <a:xfrm>
            <a:off x="2255817" y="4258107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A79D13-175E-9BDD-E68A-DDFA6FE44E8B}"/>
              </a:ext>
            </a:extLst>
          </p:cNvPr>
          <p:cNvSpPr txBox="1"/>
          <p:nvPr/>
        </p:nvSpPr>
        <p:spPr>
          <a:xfrm>
            <a:off x="2350645" y="4223035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Malaya University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431A48-1B90-9675-470A-E6449DE0F803}"/>
              </a:ext>
            </a:extLst>
          </p:cNvPr>
          <p:cNvSpPr/>
          <p:nvPr/>
        </p:nvSpPr>
        <p:spPr>
          <a:xfrm>
            <a:off x="924992" y="4634634"/>
            <a:ext cx="1061178" cy="771749"/>
          </a:xfrm>
          <a:prstGeom prst="rect">
            <a:avLst/>
          </a:prstGeom>
          <a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6D85C98-7AEB-849E-FFD4-5498446B61B7}"/>
              </a:ext>
            </a:extLst>
          </p:cNvPr>
          <p:cNvSpPr/>
          <p:nvPr/>
        </p:nvSpPr>
        <p:spPr>
          <a:xfrm>
            <a:off x="944900" y="548372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C49E67D-4E7F-8BCB-45A8-4430FAE39AA0}"/>
              </a:ext>
            </a:extLst>
          </p:cNvPr>
          <p:cNvSpPr txBox="1"/>
          <p:nvPr/>
        </p:nvSpPr>
        <p:spPr>
          <a:xfrm>
            <a:off x="1039728" y="544865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RWTH University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DFA87DD-539D-F083-5A8F-6A1FBA1BAA07}"/>
              </a:ext>
            </a:extLst>
          </p:cNvPr>
          <p:cNvSpPr/>
          <p:nvPr/>
        </p:nvSpPr>
        <p:spPr>
          <a:xfrm>
            <a:off x="2235909" y="4634634"/>
            <a:ext cx="1061178" cy="771749"/>
          </a:xfrm>
          <a:prstGeom prst="rect">
            <a:avLst/>
          </a:prstGeom>
          <a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9E961D7-CAC4-A780-6284-2F4A35C292FF}"/>
              </a:ext>
            </a:extLst>
          </p:cNvPr>
          <p:cNvSpPr/>
          <p:nvPr/>
        </p:nvSpPr>
        <p:spPr>
          <a:xfrm>
            <a:off x="2255817" y="5483722"/>
            <a:ext cx="1031939" cy="2991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B82AF5-5792-3C2E-6077-25A1DF7CA672}"/>
              </a:ext>
            </a:extLst>
          </p:cNvPr>
          <p:cNvSpPr txBox="1"/>
          <p:nvPr/>
        </p:nvSpPr>
        <p:spPr>
          <a:xfrm>
            <a:off x="2350645" y="5448650"/>
            <a:ext cx="9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Heidelberg University </a:t>
            </a:r>
          </a:p>
        </p:txBody>
      </p:sp>
    </p:spTree>
    <p:extLst>
      <p:ext uri="{BB962C8B-B14F-4D97-AF65-F5344CB8AC3E}">
        <p14:creationId xmlns:p14="http://schemas.microsoft.com/office/powerpoint/2010/main" val="2288082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868142-F25A-5AA5-EF5A-E0251DC2B1B0}"/>
              </a:ext>
            </a:extLst>
          </p:cNvPr>
          <p:cNvSpPr txBox="1"/>
          <p:nvPr/>
        </p:nvSpPr>
        <p:spPr>
          <a:xfrm>
            <a:off x="254438" y="69980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BB8F0B-59B7-051B-A1A4-8C042BE2EC67}"/>
              </a:ext>
            </a:extLst>
          </p:cNvPr>
          <p:cNvSpPr/>
          <p:nvPr/>
        </p:nvSpPr>
        <p:spPr>
          <a:xfrm>
            <a:off x="675614" y="1006395"/>
            <a:ext cx="7258523" cy="471616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b="0" i="0" dirty="0">
              <a:solidFill>
                <a:schemeClr val="tx1">
                  <a:lumMod val="9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6CC42E-98C0-ADC1-A0D5-352E87A9F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029548"/>
              </p:ext>
            </p:extLst>
          </p:nvPr>
        </p:nvGraphicFramePr>
        <p:xfrm>
          <a:off x="678723" y="1006394"/>
          <a:ext cx="3557380" cy="2810701"/>
        </p:xfrm>
        <a:graphic>
          <a:graphicData uri="http://schemas.openxmlformats.org/drawingml/2006/table">
            <a:tbl>
              <a:tblPr/>
              <a:tblGrid>
                <a:gridCol w="2032789">
                  <a:extLst>
                    <a:ext uri="{9D8B030D-6E8A-4147-A177-3AD203B41FA5}">
                      <a16:colId xmlns:a16="http://schemas.microsoft.com/office/drawing/2014/main" val="612140496"/>
                    </a:ext>
                  </a:extLst>
                </a:gridCol>
                <a:gridCol w="1524591">
                  <a:extLst>
                    <a:ext uri="{9D8B030D-6E8A-4147-A177-3AD203B41FA5}">
                      <a16:colId xmlns:a16="http://schemas.microsoft.com/office/drawing/2014/main" val="1037562133"/>
                    </a:ext>
                  </a:extLst>
                </a:gridCol>
              </a:tblGrid>
              <a:tr h="462189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  University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 Country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608027"/>
                  </a:ext>
                </a:extLst>
              </a:tr>
              <a:tr h="321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Heidelberg University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Germany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431591"/>
                  </a:ext>
                </a:extLst>
              </a:tr>
              <a:tr h="321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Queen’s University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Canada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635027"/>
                  </a:ext>
                </a:extLst>
              </a:tr>
              <a:tr h="3322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 Toronto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Canada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89845"/>
                  </a:ext>
                </a:extLst>
              </a:tr>
              <a:tr h="384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 Waterloo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Canada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425537"/>
                  </a:ext>
                </a:extLst>
              </a:tr>
              <a:tr h="347116"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Manitoba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Canada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587534"/>
                  </a:ext>
                </a:extLst>
              </a:tr>
              <a:tr h="321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Copenhagen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Denmark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50446"/>
                  </a:ext>
                </a:extLst>
              </a:tr>
              <a:tr h="321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Aarhus University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Denmark  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93386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89F86E-99D3-4154-6928-493FF778F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51958"/>
              </p:ext>
            </p:extLst>
          </p:nvPr>
        </p:nvGraphicFramePr>
        <p:xfrm>
          <a:off x="4236103" y="1006394"/>
          <a:ext cx="3694923" cy="2813187"/>
        </p:xfrm>
        <a:graphic>
          <a:graphicData uri="http://schemas.openxmlformats.org/drawingml/2006/table">
            <a:tbl>
              <a:tblPr/>
              <a:tblGrid>
                <a:gridCol w="1959429">
                  <a:extLst>
                    <a:ext uri="{9D8B030D-6E8A-4147-A177-3AD203B41FA5}">
                      <a16:colId xmlns:a16="http://schemas.microsoft.com/office/drawing/2014/main" val="858518544"/>
                    </a:ext>
                  </a:extLst>
                </a:gridCol>
                <a:gridCol w="1735494">
                  <a:extLst>
                    <a:ext uri="{9D8B030D-6E8A-4147-A177-3AD203B41FA5}">
                      <a16:colId xmlns:a16="http://schemas.microsoft.com/office/drawing/2014/main" val="2696244073"/>
                    </a:ext>
                  </a:extLst>
                </a:gridCol>
              </a:tblGrid>
              <a:tr h="451628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 Area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 Scholarship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212993"/>
                  </a:ext>
                </a:extLst>
              </a:tr>
              <a:tr h="3278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Heidelberg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No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328293"/>
                  </a:ext>
                </a:extLst>
              </a:tr>
              <a:tr h="32010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Kingston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45408"/>
                  </a:ext>
                </a:extLst>
              </a:tr>
              <a:tr h="3464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Toronto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535509"/>
                  </a:ext>
                </a:extLst>
              </a:tr>
              <a:tr h="375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Southern Ontario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191228"/>
                  </a:ext>
                </a:extLst>
              </a:tr>
              <a:tr h="356498"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Winnipeg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37173"/>
                  </a:ext>
                </a:extLst>
              </a:tr>
              <a:tr h="31768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Copenhagen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627433"/>
                  </a:ext>
                </a:extLst>
              </a:tr>
              <a:tr h="31768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Aarhus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No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5724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3B8CE3-A251-E230-76AC-ED48D29BA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958763"/>
              </p:ext>
            </p:extLst>
          </p:nvPr>
        </p:nvGraphicFramePr>
        <p:xfrm>
          <a:off x="4245433" y="3801849"/>
          <a:ext cx="3694923" cy="1921943"/>
        </p:xfrm>
        <a:graphic>
          <a:graphicData uri="http://schemas.openxmlformats.org/drawingml/2006/table">
            <a:tbl>
              <a:tblPr/>
              <a:tblGrid>
                <a:gridCol w="1959429">
                  <a:extLst>
                    <a:ext uri="{9D8B030D-6E8A-4147-A177-3AD203B41FA5}">
                      <a16:colId xmlns:a16="http://schemas.microsoft.com/office/drawing/2014/main" val="3565818771"/>
                    </a:ext>
                  </a:extLst>
                </a:gridCol>
                <a:gridCol w="1735494">
                  <a:extLst>
                    <a:ext uri="{9D8B030D-6E8A-4147-A177-3AD203B41FA5}">
                      <a16:colId xmlns:a16="http://schemas.microsoft.com/office/drawing/2014/main" val="4236756174"/>
                    </a:ext>
                  </a:extLst>
                </a:gridCol>
              </a:tblGrid>
              <a:tr h="26685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Aalborg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No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909891"/>
                  </a:ext>
                </a:extLst>
              </a:tr>
              <a:tr h="26051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Tampere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071217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Oulu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33739"/>
                  </a:ext>
                </a:extLst>
              </a:tr>
              <a:tr h="3054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Southwestern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791921"/>
                  </a:ext>
                </a:extLst>
              </a:tr>
              <a:tr h="290134"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Malaya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56640"/>
                  </a:ext>
                </a:extLst>
              </a:tr>
              <a:tr h="25854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Bandar Sunway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306313"/>
                  </a:ext>
                </a:extLst>
              </a:tr>
              <a:tr h="25854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Selangor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9826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B407BF-021E-3FB8-F484-E82DC3172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40748"/>
              </p:ext>
            </p:extLst>
          </p:nvPr>
        </p:nvGraphicFramePr>
        <p:xfrm>
          <a:off x="675614" y="3800613"/>
          <a:ext cx="3554270" cy="1921943"/>
        </p:xfrm>
        <a:graphic>
          <a:graphicData uri="http://schemas.openxmlformats.org/drawingml/2006/table">
            <a:tbl>
              <a:tblPr/>
              <a:tblGrid>
                <a:gridCol w="2020939">
                  <a:extLst>
                    <a:ext uri="{9D8B030D-6E8A-4147-A177-3AD203B41FA5}">
                      <a16:colId xmlns:a16="http://schemas.microsoft.com/office/drawing/2014/main" val="4209776305"/>
                    </a:ext>
                  </a:extLst>
                </a:gridCol>
                <a:gridCol w="1533331">
                  <a:extLst>
                    <a:ext uri="{9D8B030D-6E8A-4147-A177-3AD203B41FA5}">
                      <a16:colId xmlns:a16="http://schemas.microsoft.com/office/drawing/2014/main" val="3923966912"/>
                    </a:ext>
                  </a:extLst>
                </a:gridCol>
              </a:tblGrid>
              <a:tr h="26685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Aalborg University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Denmark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744055"/>
                  </a:ext>
                </a:extLst>
              </a:tr>
              <a:tr h="26051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Tampere University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Finland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994624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Oulu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Finland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92514"/>
                  </a:ext>
                </a:extLst>
              </a:tr>
              <a:tr h="3054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Turku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Finland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202116"/>
                  </a:ext>
                </a:extLst>
              </a:tr>
              <a:tr h="290134"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Malaya University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Malaysia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418522"/>
                  </a:ext>
                </a:extLst>
              </a:tr>
              <a:tr h="25854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Monash University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Malaysia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55137"/>
                  </a:ext>
                </a:extLst>
              </a:tr>
              <a:tr h="25854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Putra University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Malaysia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47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83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A4C0BA-6C07-53FD-787E-623A8F635D5D}"/>
              </a:ext>
            </a:extLst>
          </p:cNvPr>
          <p:cNvSpPr txBox="1"/>
          <p:nvPr/>
        </p:nvSpPr>
        <p:spPr>
          <a:xfrm>
            <a:off x="254438" y="69980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643154-5ECB-DB65-EF7C-CF1146CB706A}"/>
              </a:ext>
            </a:extLst>
          </p:cNvPr>
          <p:cNvSpPr/>
          <p:nvPr/>
        </p:nvSpPr>
        <p:spPr>
          <a:xfrm>
            <a:off x="688050" y="1006393"/>
            <a:ext cx="7258523" cy="460186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b="0" i="0" dirty="0">
              <a:solidFill>
                <a:schemeClr val="tx1">
                  <a:lumMod val="9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1B21F14-6281-CA53-A500-081FDF70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262599"/>
              </p:ext>
            </p:extLst>
          </p:nvPr>
        </p:nvGraphicFramePr>
        <p:xfrm>
          <a:off x="688050" y="1006394"/>
          <a:ext cx="3557380" cy="2795454"/>
        </p:xfrm>
        <a:graphic>
          <a:graphicData uri="http://schemas.openxmlformats.org/drawingml/2006/table">
            <a:tbl>
              <a:tblPr/>
              <a:tblGrid>
                <a:gridCol w="2032789">
                  <a:extLst>
                    <a:ext uri="{9D8B030D-6E8A-4147-A177-3AD203B41FA5}">
                      <a16:colId xmlns:a16="http://schemas.microsoft.com/office/drawing/2014/main" val="612140496"/>
                    </a:ext>
                  </a:extLst>
                </a:gridCol>
                <a:gridCol w="1524591">
                  <a:extLst>
                    <a:ext uri="{9D8B030D-6E8A-4147-A177-3AD203B41FA5}">
                      <a16:colId xmlns:a16="http://schemas.microsoft.com/office/drawing/2014/main" val="1037562133"/>
                    </a:ext>
                  </a:extLst>
                </a:gridCol>
              </a:tblGrid>
              <a:tr h="459682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  University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 Country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608027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Swinburne University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Australia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431591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Sydney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Australia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635027"/>
                  </a:ext>
                </a:extLst>
              </a:tr>
              <a:tr h="3304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Melbourne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Australia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89845"/>
                  </a:ext>
                </a:extLst>
              </a:tr>
              <a:tr h="38255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Cambridge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UK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425537"/>
                  </a:ext>
                </a:extLst>
              </a:tr>
              <a:tr h="345233"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Oxford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UK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587534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Manchester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UK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50446"/>
                  </a:ext>
                </a:extLst>
              </a:tr>
              <a:tr h="3193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Bristol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UK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93386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2CA6D48-2663-A392-1EA6-154C29864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83541"/>
              </p:ext>
            </p:extLst>
          </p:nvPr>
        </p:nvGraphicFramePr>
        <p:xfrm>
          <a:off x="4245430" y="1006394"/>
          <a:ext cx="3694923" cy="2797927"/>
        </p:xfrm>
        <a:graphic>
          <a:graphicData uri="http://schemas.openxmlformats.org/drawingml/2006/table">
            <a:tbl>
              <a:tblPr/>
              <a:tblGrid>
                <a:gridCol w="1959429">
                  <a:extLst>
                    <a:ext uri="{9D8B030D-6E8A-4147-A177-3AD203B41FA5}">
                      <a16:colId xmlns:a16="http://schemas.microsoft.com/office/drawing/2014/main" val="858518544"/>
                    </a:ext>
                  </a:extLst>
                </a:gridCol>
                <a:gridCol w="1735494">
                  <a:extLst>
                    <a:ext uri="{9D8B030D-6E8A-4147-A177-3AD203B41FA5}">
                      <a16:colId xmlns:a16="http://schemas.microsoft.com/office/drawing/2014/main" val="2696244073"/>
                    </a:ext>
                  </a:extLst>
                </a:gridCol>
              </a:tblGrid>
              <a:tr h="449178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 Area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 Scholarship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212993"/>
                  </a:ext>
                </a:extLst>
              </a:tr>
              <a:tr h="3261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Melbourne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328293"/>
                  </a:ext>
                </a:extLst>
              </a:tr>
              <a:tr h="31836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Sydney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45408"/>
                  </a:ext>
                </a:extLst>
              </a:tr>
              <a:tr h="3445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Melbourne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535509"/>
                  </a:ext>
                </a:extLst>
              </a:tr>
              <a:tr h="3732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Cambridge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No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191228"/>
                  </a:ext>
                </a:extLst>
              </a:tr>
              <a:tr h="354564"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Oxford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No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37173"/>
                  </a:ext>
                </a:extLst>
              </a:tr>
              <a:tr h="31595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Manchester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627433"/>
                  </a:ext>
                </a:extLst>
              </a:tr>
              <a:tr h="31595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Bristol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57241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B988469-56F4-E4A9-3AF3-30AB9B52A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79621"/>
              </p:ext>
            </p:extLst>
          </p:nvPr>
        </p:nvGraphicFramePr>
        <p:xfrm>
          <a:off x="4254760" y="3801849"/>
          <a:ext cx="3694923" cy="1807647"/>
        </p:xfrm>
        <a:graphic>
          <a:graphicData uri="http://schemas.openxmlformats.org/drawingml/2006/table">
            <a:tbl>
              <a:tblPr/>
              <a:tblGrid>
                <a:gridCol w="1959429">
                  <a:extLst>
                    <a:ext uri="{9D8B030D-6E8A-4147-A177-3AD203B41FA5}">
                      <a16:colId xmlns:a16="http://schemas.microsoft.com/office/drawing/2014/main" val="3565818771"/>
                    </a:ext>
                  </a:extLst>
                </a:gridCol>
                <a:gridCol w="1735494">
                  <a:extLst>
                    <a:ext uri="{9D8B030D-6E8A-4147-A177-3AD203B41FA5}">
                      <a16:colId xmlns:a16="http://schemas.microsoft.com/office/drawing/2014/main" val="4236756174"/>
                    </a:ext>
                  </a:extLst>
                </a:gridCol>
              </a:tblGrid>
              <a:tr h="2509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Chicago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909891"/>
                  </a:ext>
                </a:extLst>
              </a:tr>
              <a:tr h="24502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Massachusetts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No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071217"/>
                  </a:ext>
                </a:extLst>
              </a:tr>
              <a:tr h="26518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California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No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33739"/>
                  </a:ext>
                </a:extLst>
              </a:tr>
              <a:tr h="2872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New Jersey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Yes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791921"/>
                  </a:ext>
                </a:extLst>
              </a:tr>
              <a:tr h="272880"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Berlin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No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56640"/>
                  </a:ext>
                </a:extLst>
              </a:tr>
              <a:tr h="2431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Freiburg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No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306313"/>
                  </a:ext>
                </a:extLst>
              </a:tr>
              <a:tr h="2431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Aachen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  No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98260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DDA8BD1-2442-9A7F-22D4-09962F0D6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537756"/>
              </p:ext>
            </p:extLst>
          </p:nvPr>
        </p:nvGraphicFramePr>
        <p:xfrm>
          <a:off x="684941" y="3800613"/>
          <a:ext cx="3554270" cy="1807647"/>
        </p:xfrm>
        <a:graphic>
          <a:graphicData uri="http://schemas.openxmlformats.org/drawingml/2006/table">
            <a:tbl>
              <a:tblPr/>
              <a:tblGrid>
                <a:gridCol w="2020939">
                  <a:extLst>
                    <a:ext uri="{9D8B030D-6E8A-4147-A177-3AD203B41FA5}">
                      <a16:colId xmlns:a16="http://schemas.microsoft.com/office/drawing/2014/main" val="4209776305"/>
                    </a:ext>
                  </a:extLst>
                </a:gridCol>
                <a:gridCol w="1533331">
                  <a:extLst>
                    <a:ext uri="{9D8B030D-6E8A-4147-A177-3AD203B41FA5}">
                      <a16:colId xmlns:a16="http://schemas.microsoft.com/office/drawing/2014/main" val="3923966912"/>
                    </a:ext>
                  </a:extLst>
                </a:gridCol>
              </a:tblGrid>
              <a:tr h="2509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Chicago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USA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744055"/>
                  </a:ext>
                </a:extLst>
              </a:tr>
              <a:tr h="24502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Harvard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USA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994624"/>
                  </a:ext>
                </a:extLst>
              </a:tr>
              <a:tr h="26518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Stanford University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USA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92514"/>
                  </a:ext>
                </a:extLst>
              </a:tr>
              <a:tr h="2872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Princeton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USA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202116"/>
                  </a:ext>
                </a:extLst>
              </a:tr>
              <a:tr h="272880">
                <a:tc>
                  <a:txBody>
                    <a:bodyPr/>
                    <a:lstStyle/>
                    <a:p>
                      <a:pPr marL="0" marR="0" lvl="0" indent="0" algn="l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Berlin Institute of Tech: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Germany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418522"/>
                  </a:ext>
                </a:extLst>
              </a:tr>
              <a:tr h="2431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University of Freiburg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Germany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55137"/>
                  </a:ext>
                </a:extLst>
              </a:tr>
              <a:tr h="2431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RWTH University 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 Germany</a:t>
                      </a:r>
                    </a:p>
                  </a:txBody>
                  <a:tcPr marL="7620" marR="7620" marT="7620" marB="7620" anchor="ctr">
                    <a:lnL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478954"/>
                  </a:ext>
                </a:extLst>
              </a:tr>
            </a:tbl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951BEB5-5346-00FD-2BED-2FEA41F35937}"/>
              </a:ext>
            </a:extLst>
          </p:cNvPr>
          <p:cNvSpPr/>
          <p:nvPr/>
        </p:nvSpPr>
        <p:spPr>
          <a:xfrm>
            <a:off x="9083105" y="5894433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1AC39D-E8C1-7E4C-625D-8A39D22797ED}"/>
              </a:ext>
            </a:extLst>
          </p:cNvPr>
          <p:cNvSpPr txBox="1"/>
          <p:nvPr/>
        </p:nvSpPr>
        <p:spPr>
          <a:xfrm>
            <a:off x="9070819" y="5894440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534162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34235-B3E8-F2F2-4CB4-852CEFB046C4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2A18FC-53BD-9E9D-2D61-F87F5360F48A}"/>
              </a:ext>
            </a:extLst>
          </p:cNvPr>
          <p:cNvSpPr/>
          <p:nvPr/>
        </p:nvSpPr>
        <p:spPr>
          <a:xfrm>
            <a:off x="290146" y="1134207"/>
            <a:ext cx="9478108" cy="2066193"/>
          </a:xfrm>
          <a:prstGeom prst="rect">
            <a:avLst/>
          </a:prstGeom>
          <a:blipFill dpi="0" rotWithShape="1">
            <a:blip r:embed="rId4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0A28B7-66D0-3D83-62F4-B72DB47DB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6" y="1134206"/>
            <a:ext cx="9478108" cy="20661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3A07F4-AF48-7B54-28DB-C9C3607F8621}"/>
              </a:ext>
            </a:extLst>
          </p:cNvPr>
          <p:cNvSpPr/>
          <p:nvPr/>
        </p:nvSpPr>
        <p:spPr>
          <a:xfrm>
            <a:off x="930373" y="3683977"/>
            <a:ext cx="2013439" cy="1846384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B44B42-0346-6283-5907-A3E6278CB996}"/>
              </a:ext>
            </a:extLst>
          </p:cNvPr>
          <p:cNvSpPr/>
          <p:nvPr/>
        </p:nvSpPr>
        <p:spPr>
          <a:xfrm>
            <a:off x="4011351" y="3683977"/>
            <a:ext cx="2013439" cy="1846384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3BDC95-704C-6ECE-897F-6A1064CFA9E9}"/>
              </a:ext>
            </a:extLst>
          </p:cNvPr>
          <p:cNvSpPr/>
          <p:nvPr/>
        </p:nvSpPr>
        <p:spPr>
          <a:xfrm>
            <a:off x="7045681" y="3683977"/>
            <a:ext cx="2013439" cy="1846384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84C1DB7-CFC2-505C-5689-A7E421EC59D0}"/>
              </a:ext>
            </a:extLst>
          </p:cNvPr>
          <p:cNvSpPr/>
          <p:nvPr/>
        </p:nvSpPr>
        <p:spPr>
          <a:xfrm>
            <a:off x="930373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A5D60-7BCF-61F5-47EC-7EB716A0BC43}"/>
              </a:ext>
            </a:extLst>
          </p:cNvPr>
          <p:cNvSpPr txBox="1"/>
          <p:nvPr/>
        </p:nvSpPr>
        <p:spPr>
          <a:xfrm>
            <a:off x="1140382" y="5617897"/>
            <a:ext cx="160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Explore Countries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72B4B3F-8595-7C5D-A4B9-E0DE0A7CFAE5}"/>
              </a:ext>
            </a:extLst>
          </p:cNvPr>
          <p:cNvSpPr/>
          <p:nvPr/>
        </p:nvSpPr>
        <p:spPr>
          <a:xfrm>
            <a:off x="4038739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76A1A-A2AA-6CEB-429C-21E4359747DD}"/>
              </a:ext>
            </a:extLst>
          </p:cNvPr>
          <p:cNvSpPr txBox="1"/>
          <p:nvPr/>
        </p:nvSpPr>
        <p:spPr>
          <a:xfrm>
            <a:off x="4407006" y="5617897"/>
            <a:ext cx="1349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Find a Course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AA16F21-B111-FF10-8ECD-6C827A31B99E}"/>
              </a:ext>
            </a:extLst>
          </p:cNvPr>
          <p:cNvSpPr/>
          <p:nvPr/>
        </p:nvSpPr>
        <p:spPr>
          <a:xfrm>
            <a:off x="7072057" y="5609263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B61E11-52C4-7052-A1B8-3B5D44EE3306}"/>
              </a:ext>
            </a:extLst>
          </p:cNvPr>
          <p:cNvSpPr txBox="1"/>
          <p:nvPr/>
        </p:nvSpPr>
        <p:spPr>
          <a:xfrm>
            <a:off x="7513386" y="5648399"/>
            <a:ext cx="118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CA8D2B3-9314-FB38-94A8-5650808BEE5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FE625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500" b="85938" l="25885" r="78463">
                        <a14:foregroundMark x1="46714" y1="28255" x2="58645" y2="31771"/>
                        <a14:foregroundMark x1="50758" y1="17057" x2="57836" y2="24870"/>
                        <a14:foregroundMark x1="42872" y1="14844" x2="56421" y2="27214"/>
                        <a14:foregroundMark x1="69970" y1="30208" x2="77351" y2="31641"/>
                        <a14:foregroundMark x1="67644" y1="60677" x2="75126" y2="55208"/>
                      </a14:backgroundRemoval>
                    </a14:imgEffect>
                    <a14:imgEffect>
                      <a14:colorTemperature colorTemp="11500"/>
                    </a14:imgEffect>
                    <a14:imgEffect>
                      <a14:saturation sat="398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99" t="12088" r="21167" b="13599"/>
          <a:stretch/>
        </p:blipFill>
        <p:spPr>
          <a:xfrm>
            <a:off x="563364" y="1354144"/>
            <a:ext cx="1456144" cy="156963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195D19D-3A83-AA6E-13F3-B3A1693AA41C}"/>
              </a:ext>
            </a:extLst>
          </p:cNvPr>
          <p:cNvSpPr txBox="1"/>
          <p:nvPr/>
        </p:nvSpPr>
        <p:spPr>
          <a:xfrm>
            <a:off x="2200761" y="1320915"/>
            <a:ext cx="307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cript MT Bold" panose="03040602040607080904" pitchFamily="66" charset="0"/>
              </a:rPr>
              <a:t>Flying dreams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43A6A1-9064-2E0D-D429-3DD0A6BDB85B}"/>
              </a:ext>
            </a:extLst>
          </p:cNvPr>
          <p:cNvSpPr txBox="1"/>
          <p:nvPr/>
        </p:nvSpPr>
        <p:spPr>
          <a:xfrm>
            <a:off x="2364621" y="2011149"/>
            <a:ext cx="248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Global Study Specialists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C7CECB-618E-60E0-B590-0189812BC284}"/>
              </a:ext>
            </a:extLst>
          </p:cNvPr>
          <p:cNvSpPr txBox="1"/>
          <p:nvPr/>
        </p:nvSpPr>
        <p:spPr>
          <a:xfrm>
            <a:off x="2454374" y="2414545"/>
            <a:ext cx="2186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Education || Migration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8BF82F-A105-C0EA-94C5-644C8F6831F1}"/>
              </a:ext>
            </a:extLst>
          </p:cNvPr>
          <p:cNvSpPr/>
          <p:nvPr/>
        </p:nvSpPr>
        <p:spPr>
          <a:xfrm>
            <a:off x="9175782" y="5942523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25028-6C22-5522-DC28-8FC63464588E}"/>
              </a:ext>
            </a:extLst>
          </p:cNvPr>
          <p:cNvSpPr txBox="1"/>
          <p:nvPr/>
        </p:nvSpPr>
        <p:spPr>
          <a:xfrm>
            <a:off x="9144834" y="5942522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60102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68C6E-987F-4AE4-82A5-CA35A41C187D}"/>
              </a:ext>
            </a:extLst>
          </p:cNvPr>
          <p:cNvSpPr txBox="1"/>
          <p:nvPr/>
        </p:nvSpPr>
        <p:spPr>
          <a:xfrm>
            <a:off x="263769" y="167054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D765C6-2613-09C6-EAF1-314BA10CEEA7}"/>
              </a:ext>
            </a:extLst>
          </p:cNvPr>
          <p:cNvSpPr/>
          <p:nvPr/>
        </p:nvSpPr>
        <p:spPr>
          <a:xfrm>
            <a:off x="265441" y="3727937"/>
            <a:ext cx="2013439" cy="184638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3593E4-995F-2FC9-01F5-7EFBB4A2625B}"/>
              </a:ext>
            </a:extLst>
          </p:cNvPr>
          <p:cNvSpPr/>
          <p:nvPr/>
        </p:nvSpPr>
        <p:spPr>
          <a:xfrm>
            <a:off x="2787163" y="3727937"/>
            <a:ext cx="2013439" cy="184638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45C8A4-3759-7A3B-8B66-12ED423CD159}"/>
              </a:ext>
            </a:extLst>
          </p:cNvPr>
          <p:cNvSpPr/>
          <p:nvPr/>
        </p:nvSpPr>
        <p:spPr>
          <a:xfrm>
            <a:off x="5270989" y="3727937"/>
            <a:ext cx="2013439" cy="184638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95CCF-F493-4863-D724-D0BCEF249DE0}"/>
              </a:ext>
            </a:extLst>
          </p:cNvPr>
          <p:cNvSpPr/>
          <p:nvPr/>
        </p:nvSpPr>
        <p:spPr>
          <a:xfrm>
            <a:off x="7756039" y="3727937"/>
            <a:ext cx="2013439" cy="184638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7D260E-36CE-036F-C7FC-149F92E7DF78}"/>
              </a:ext>
            </a:extLst>
          </p:cNvPr>
          <p:cNvSpPr/>
          <p:nvPr/>
        </p:nvSpPr>
        <p:spPr>
          <a:xfrm>
            <a:off x="290146" y="5635868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D8795-CEE8-28E4-5BE1-56226433E783}"/>
              </a:ext>
            </a:extLst>
          </p:cNvPr>
          <p:cNvSpPr txBox="1"/>
          <p:nvPr/>
        </p:nvSpPr>
        <p:spPr>
          <a:xfrm>
            <a:off x="882612" y="5667542"/>
            <a:ext cx="118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Germany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FFF6A5-2409-280A-5CE3-47050C996B08}"/>
              </a:ext>
            </a:extLst>
          </p:cNvPr>
          <p:cNvSpPr/>
          <p:nvPr/>
        </p:nvSpPr>
        <p:spPr>
          <a:xfrm>
            <a:off x="2785135" y="563135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C5CE2-0782-1FA1-F35C-ABF1169BAE24}"/>
              </a:ext>
            </a:extLst>
          </p:cNvPr>
          <p:cNvSpPr txBox="1"/>
          <p:nvPr/>
        </p:nvSpPr>
        <p:spPr>
          <a:xfrm>
            <a:off x="3363233" y="5661857"/>
            <a:ext cx="160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Finland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3E02A2-2D38-A40A-5576-3BC11B21DF21}"/>
              </a:ext>
            </a:extLst>
          </p:cNvPr>
          <p:cNvSpPr/>
          <p:nvPr/>
        </p:nvSpPr>
        <p:spPr>
          <a:xfrm>
            <a:off x="5293982" y="563135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1C5773-3893-880F-ACA6-1D491D0AE7E4}"/>
              </a:ext>
            </a:extLst>
          </p:cNvPr>
          <p:cNvSpPr txBox="1"/>
          <p:nvPr/>
        </p:nvSpPr>
        <p:spPr>
          <a:xfrm>
            <a:off x="5917225" y="5661857"/>
            <a:ext cx="1349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Canada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87340-8D06-D5F0-B751-B424074D8FFD}"/>
              </a:ext>
            </a:extLst>
          </p:cNvPr>
          <p:cNvSpPr/>
          <p:nvPr/>
        </p:nvSpPr>
        <p:spPr>
          <a:xfrm>
            <a:off x="7781191" y="5653223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C34E14-9908-32FF-17AF-6C9C0A3193C3}"/>
              </a:ext>
            </a:extLst>
          </p:cNvPr>
          <p:cNvSpPr txBox="1"/>
          <p:nvPr/>
        </p:nvSpPr>
        <p:spPr>
          <a:xfrm>
            <a:off x="8329216" y="5692359"/>
            <a:ext cx="118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Denmark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132F8-633B-7E53-37B4-096D5CAA55B0}"/>
              </a:ext>
            </a:extLst>
          </p:cNvPr>
          <p:cNvSpPr/>
          <p:nvPr/>
        </p:nvSpPr>
        <p:spPr>
          <a:xfrm>
            <a:off x="258011" y="1138301"/>
            <a:ext cx="2013439" cy="184638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68CBD2-84B4-02DC-8D26-A9B6F84E23AD}"/>
              </a:ext>
            </a:extLst>
          </p:cNvPr>
          <p:cNvSpPr/>
          <p:nvPr/>
        </p:nvSpPr>
        <p:spPr>
          <a:xfrm>
            <a:off x="2782768" y="1138301"/>
            <a:ext cx="2013439" cy="184638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3D3E06-29EB-B7A8-AD11-AC1100338C8E}"/>
              </a:ext>
            </a:extLst>
          </p:cNvPr>
          <p:cNvSpPr/>
          <p:nvPr/>
        </p:nvSpPr>
        <p:spPr>
          <a:xfrm>
            <a:off x="5266594" y="1138301"/>
            <a:ext cx="2013439" cy="1846384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828A21-3D7B-949D-5E00-9FF7747BFD56}"/>
              </a:ext>
            </a:extLst>
          </p:cNvPr>
          <p:cNvSpPr/>
          <p:nvPr/>
        </p:nvSpPr>
        <p:spPr>
          <a:xfrm>
            <a:off x="7750420" y="1138301"/>
            <a:ext cx="2013439" cy="1846384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128008-E8E3-309E-9EE7-857A5A794C1D}"/>
              </a:ext>
            </a:extLst>
          </p:cNvPr>
          <p:cNvSpPr/>
          <p:nvPr/>
        </p:nvSpPr>
        <p:spPr>
          <a:xfrm>
            <a:off x="285751" y="3046232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3719C7-C687-BCEB-5F0B-66F34D977A59}"/>
              </a:ext>
            </a:extLst>
          </p:cNvPr>
          <p:cNvSpPr txBox="1"/>
          <p:nvPr/>
        </p:nvSpPr>
        <p:spPr>
          <a:xfrm>
            <a:off x="856235" y="3079311"/>
            <a:ext cx="118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Australia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36EFE9-9D02-801E-D611-50AFBC9C5741}"/>
              </a:ext>
            </a:extLst>
          </p:cNvPr>
          <p:cNvSpPr/>
          <p:nvPr/>
        </p:nvSpPr>
        <p:spPr>
          <a:xfrm>
            <a:off x="2782768" y="3041721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11FB32-A7FE-3AC4-8004-CA689AA9C666}"/>
              </a:ext>
            </a:extLst>
          </p:cNvPr>
          <p:cNvSpPr txBox="1"/>
          <p:nvPr/>
        </p:nvSpPr>
        <p:spPr>
          <a:xfrm>
            <a:off x="3556490" y="3063587"/>
            <a:ext cx="160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AB15099-774B-8581-0817-8840C63A6129}"/>
              </a:ext>
            </a:extLst>
          </p:cNvPr>
          <p:cNvSpPr/>
          <p:nvPr/>
        </p:nvSpPr>
        <p:spPr>
          <a:xfrm>
            <a:off x="5293982" y="3041721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8440C5-35EA-6128-49C4-7C45325CA4B8}"/>
              </a:ext>
            </a:extLst>
          </p:cNvPr>
          <p:cNvSpPr txBox="1"/>
          <p:nvPr/>
        </p:nvSpPr>
        <p:spPr>
          <a:xfrm>
            <a:off x="6007168" y="3072221"/>
            <a:ext cx="1349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USA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00F3EBE-922B-B509-C471-A1034E818266}"/>
              </a:ext>
            </a:extLst>
          </p:cNvPr>
          <p:cNvSpPr/>
          <p:nvPr/>
        </p:nvSpPr>
        <p:spPr>
          <a:xfrm>
            <a:off x="7776796" y="306358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761CE2-FD1C-E1D7-5FDE-3E51B8B1442D}"/>
              </a:ext>
            </a:extLst>
          </p:cNvPr>
          <p:cNvSpPr txBox="1"/>
          <p:nvPr/>
        </p:nvSpPr>
        <p:spPr>
          <a:xfrm>
            <a:off x="8341213" y="3102723"/>
            <a:ext cx="118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Malaysia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11A687-7098-4230-28FD-0872A85807CA}"/>
              </a:ext>
            </a:extLst>
          </p:cNvPr>
          <p:cNvSpPr/>
          <p:nvPr/>
        </p:nvSpPr>
        <p:spPr>
          <a:xfrm>
            <a:off x="9079066" y="167055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2D4116-45FB-533B-DBFE-99D6713F00B6}"/>
              </a:ext>
            </a:extLst>
          </p:cNvPr>
          <p:cNvSpPr txBox="1"/>
          <p:nvPr/>
        </p:nvSpPr>
        <p:spPr>
          <a:xfrm>
            <a:off x="9048118" y="167054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398828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876501-7D07-7D5F-C02C-91788F66EFF3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3C536D-5651-E6DB-37F7-0B14D977035F}"/>
              </a:ext>
            </a:extLst>
          </p:cNvPr>
          <p:cNvSpPr/>
          <p:nvPr/>
        </p:nvSpPr>
        <p:spPr>
          <a:xfrm>
            <a:off x="263769" y="3683977"/>
            <a:ext cx="2013439" cy="184638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10A971-0615-3226-67EA-F7ADFBD3AD37}"/>
              </a:ext>
            </a:extLst>
          </p:cNvPr>
          <p:cNvSpPr/>
          <p:nvPr/>
        </p:nvSpPr>
        <p:spPr>
          <a:xfrm>
            <a:off x="2787163" y="3683977"/>
            <a:ext cx="2013439" cy="184638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21F39-E83E-117B-02A2-48AD87138E32}"/>
              </a:ext>
            </a:extLst>
          </p:cNvPr>
          <p:cNvSpPr/>
          <p:nvPr/>
        </p:nvSpPr>
        <p:spPr>
          <a:xfrm>
            <a:off x="5270989" y="3683977"/>
            <a:ext cx="2013439" cy="184638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5CEFCC-B48E-FF6B-F61A-CA46636B6411}"/>
              </a:ext>
            </a:extLst>
          </p:cNvPr>
          <p:cNvSpPr/>
          <p:nvPr/>
        </p:nvSpPr>
        <p:spPr>
          <a:xfrm>
            <a:off x="7754815" y="3683977"/>
            <a:ext cx="2013439" cy="184638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A6BE80-E144-AAC4-E679-43185C9E727D}"/>
              </a:ext>
            </a:extLst>
          </p:cNvPr>
          <p:cNvSpPr/>
          <p:nvPr/>
        </p:nvSpPr>
        <p:spPr>
          <a:xfrm>
            <a:off x="290146" y="5591908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F9003-8983-DE66-51AC-327A36C842DA}"/>
              </a:ext>
            </a:extLst>
          </p:cNvPr>
          <p:cNvSpPr txBox="1"/>
          <p:nvPr/>
        </p:nvSpPr>
        <p:spPr>
          <a:xfrm>
            <a:off x="341184" y="5622408"/>
            <a:ext cx="2013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Swinburne University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1E9047-13C9-0699-A8ED-E6A4E802EFEE}"/>
              </a:ext>
            </a:extLst>
          </p:cNvPr>
          <p:cNvSpPr/>
          <p:nvPr/>
        </p:nvSpPr>
        <p:spPr>
          <a:xfrm>
            <a:off x="2787163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0D90C1-BE47-2B1E-4458-ABE332E7F9A4}"/>
              </a:ext>
            </a:extLst>
          </p:cNvPr>
          <p:cNvSpPr txBox="1"/>
          <p:nvPr/>
        </p:nvSpPr>
        <p:spPr>
          <a:xfrm>
            <a:off x="2900458" y="5617897"/>
            <a:ext cx="191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Sydney </a:t>
            </a:r>
          </a:p>
          <a:p>
            <a:endParaRPr lang="en-US" sz="1200" dirty="0">
              <a:solidFill>
                <a:schemeClr val="bg2">
                  <a:lumMod val="20000"/>
                  <a:lumOff val="80000"/>
                </a:schemeClr>
              </a:solidFill>
              <a:latin typeface="Eras Bold ITC" panose="020B0907030504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61759F-C7E6-92B9-05B4-FF7868B25CDD}"/>
              </a:ext>
            </a:extLst>
          </p:cNvPr>
          <p:cNvSpPr/>
          <p:nvPr/>
        </p:nvSpPr>
        <p:spPr>
          <a:xfrm>
            <a:off x="5298377" y="5587397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6E87A-CF30-30F4-1302-98F850D2F8E3}"/>
              </a:ext>
            </a:extLst>
          </p:cNvPr>
          <p:cNvSpPr txBox="1"/>
          <p:nvPr/>
        </p:nvSpPr>
        <p:spPr>
          <a:xfrm>
            <a:off x="5247310" y="5617897"/>
            <a:ext cx="208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University of Melbourne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B28741-EE68-6C1A-0D7E-0710546D5E54}"/>
              </a:ext>
            </a:extLst>
          </p:cNvPr>
          <p:cNvSpPr/>
          <p:nvPr/>
        </p:nvSpPr>
        <p:spPr>
          <a:xfrm>
            <a:off x="7781191" y="5609263"/>
            <a:ext cx="1957962" cy="338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4AACF2-9714-1D61-7159-38DF4A50449F}"/>
              </a:ext>
            </a:extLst>
          </p:cNvPr>
          <p:cNvSpPr txBox="1"/>
          <p:nvPr/>
        </p:nvSpPr>
        <p:spPr>
          <a:xfrm>
            <a:off x="7976339" y="5648399"/>
            <a:ext cx="1677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Monash University </a:t>
            </a:r>
          </a:p>
        </p:txBody>
      </p:sp>
      <p:sp>
        <p:nvSpPr>
          <p:cNvPr id="23" name="Scroll: Horizontal 22">
            <a:extLst>
              <a:ext uri="{FF2B5EF4-FFF2-40B4-BE49-F238E27FC236}">
                <a16:creationId xmlns:a16="http://schemas.microsoft.com/office/drawing/2014/main" id="{E926CE8A-3824-9064-6B0B-6F650787538A}"/>
              </a:ext>
            </a:extLst>
          </p:cNvPr>
          <p:cNvSpPr/>
          <p:nvPr/>
        </p:nvSpPr>
        <p:spPr>
          <a:xfrm>
            <a:off x="980336" y="1700236"/>
            <a:ext cx="2760794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AED792-4F7C-FD8F-54EA-280C107704D5}"/>
              </a:ext>
            </a:extLst>
          </p:cNvPr>
          <p:cNvSpPr txBox="1"/>
          <p:nvPr/>
        </p:nvSpPr>
        <p:spPr>
          <a:xfrm>
            <a:off x="1546446" y="1899958"/>
            <a:ext cx="1715504" cy="523220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Australia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159AA1-7DFB-7815-2745-9C4A3D3F0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12" y="947195"/>
            <a:ext cx="5167678" cy="242874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1D951C-BEFE-1C9C-B0F2-EE371E661C15}"/>
              </a:ext>
            </a:extLst>
          </p:cNvPr>
          <p:cNvSpPr/>
          <p:nvPr/>
        </p:nvSpPr>
        <p:spPr>
          <a:xfrm>
            <a:off x="9119445" y="136849"/>
            <a:ext cx="751044" cy="33855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F265B-0D95-C1F6-F20D-F10D101123AF}"/>
              </a:ext>
            </a:extLst>
          </p:cNvPr>
          <p:cNvSpPr txBox="1"/>
          <p:nvPr/>
        </p:nvSpPr>
        <p:spPr>
          <a:xfrm>
            <a:off x="9088497" y="136848"/>
            <a:ext cx="80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84285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BFB08-FBE1-CAD2-F3AC-05CD7DFCA29B}"/>
              </a:ext>
            </a:extLst>
          </p:cNvPr>
          <p:cNvSpPr txBox="1"/>
          <p:nvPr/>
        </p:nvSpPr>
        <p:spPr>
          <a:xfrm>
            <a:off x="263769" y="193431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17" name="Scroll: Horizontal 16">
            <a:extLst>
              <a:ext uri="{FF2B5EF4-FFF2-40B4-BE49-F238E27FC236}">
                <a16:creationId xmlns:a16="http://schemas.microsoft.com/office/drawing/2014/main" id="{24011590-AF73-F4F0-2B40-21290E568326}"/>
              </a:ext>
            </a:extLst>
          </p:cNvPr>
          <p:cNvSpPr/>
          <p:nvPr/>
        </p:nvSpPr>
        <p:spPr>
          <a:xfrm>
            <a:off x="341184" y="1195892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8B87D-D58F-810B-83B6-5125C6C789DE}"/>
              </a:ext>
            </a:extLst>
          </p:cNvPr>
          <p:cNvSpPr txBox="1"/>
          <p:nvPr/>
        </p:nvSpPr>
        <p:spPr>
          <a:xfrm>
            <a:off x="686137" y="1432127"/>
            <a:ext cx="6006146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Swinburne University of Technology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2A9884-11F8-BB1F-045E-111EEB6F5F12}"/>
              </a:ext>
            </a:extLst>
          </p:cNvPr>
          <p:cNvSpPr/>
          <p:nvPr/>
        </p:nvSpPr>
        <p:spPr>
          <a:xfrm>
            <a:off x="441955" y="3543247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C3AA6D-5B52-FE95-086F-509E040FB2B7}"/>
              </a:ext>
            </a:extLst>
          </p:cNvPr>
          <p:cNvSpPr txBox="1"/>
          <p:nvPr/>
        </p:nvSpPr>
        <p:spPr>
          <a:xfrm>
            <a:off x="441956" y="3642136"/>
            <a:ext cx="1947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Why Swinburne?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03E81BC-9997-6DF5-D82A-2320DDC2126F}"/>
              </a:ext>
            </a:extLst>
          </p:cNvPr>
          <p:cNvSpPr/>
          <p:nvPr/>
        </p:nvSpPr>
        <p:spPr>
          <a:xfrm>
            <a:off x="437895" y="4403479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69B99C-5A09-C022-A2D3-DC684E6567BB}"/>
              </a:ext>
            </a:extLst>
          </p:cNvPr>
          <p:cNvSpPr txBox="1"/>
          <p:nvPr/>
        </p:nvSpPr>
        <p:spPr>
          <a:xfrm>
            <a:off x="402728" y="4502368"/>
            <a:ext cx="2089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  Tuition Fees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080B0B-A3C4-DD18-573D-D84AA612E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502" y="2718288"/>
            <a:ext cx="4344323" cy="2882466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F04904-594F-09FA-994C-99EBB75E0D45}"/>
              </a:ext>
            </a:extLst>
          </p:cNvPr>
          <p:cNvSpPr/>
          <p:nvPr/>
        </p:nvSpPr>
        <p:spPr>
          <a:xfrm>
            <a:off x="2838368" y="3200400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987E51-9AD4-09CB-FB66-1057FF32BD30}"/>
              </a:ext>
            </a:extLst>
          </p:cNvPr>
          <p:cNvSpPr txBox="1"/>
          <p:nvPr/>
        </p:nvSpPr>
        <p:spPr>
          <a:xfrm>
            <a:off x="3156932" y="3290496"/>
            <a:ext cx="135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Apply Now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06C7862-4111-9FC0-412A-148A99D723CA}"/>
              </a:ext>
            </a:extLst>
          </p:cNvPr>
          <p:cNvSpPr/>
          <p:nvPr/>
        </p:nvSpPr>
        <p:spPr>
          <a:xfrm>
            <a:off x="2834308" y="4060632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8AC31-AA07-1F9A-D26F-EFF89FE2807A}"/>
              </a:ext>
            </a:extLst>
          </p:cNvPr>
          <p:cNvSpPr txBox="1"/>
          <p:nvPr/>
        </p:nvSpPr>
        <p:spPr>
          <a:xfrm>
            <a:off x="2807933" y="4159521"/>
            <a:ext cx="2089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About Swinburne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CA83EE-058F-6478-3017-658C51E63F77}"/>
              </a:ext>
            </a:extLst>
          </p:cNvPr>
          <p:cNvSpPr/>
          <p:nvPr/>
        </p:nvSpPr>
        <p:spPr>
          <a:xfrm>
            <a:off x="2834308" y="4927922"/>
            <a:ext cx="1943789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A99EE1-A2B0-C135-2F3D-B831B297E8BF}"/>
              </a:ext>
            </a:extLst>
          </p:cNvPr>
          <p:cNvSpPr txBox="1"/>
          <p:nvPr/>
        </p:nvSpPr>
        <p:spPr>
          <a:xfrm>
            <a:off x="3282713" y="5018019"/>
            <a:ext cx="1307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Courses</a:t>
            </a:r>
          </a:p>
        </p:txBody>
      </p:sp>
    </p:spTree>
    <p:extLst>
      <p:ext uri="{BB962C8B-B14F-4D97-AF65-F5344CB8AC3E}">
        <p14:creationId xmlns:p14="http://schemas.microsoft.com/office/powerpoint/2010/main" val="70975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475BE8-182C-D865-DFD6-58A7BD054605}"/>
              </a:ext>
            </a:extLst>
          </p:cNvPr>
          <p:cNvSpPr txBox="1"/>
          <p:nvPr/>
        </p:nvSpPr>
        <p:spPr>
          <a:xfrm>
            <a:off x="263769" y="228599"/>
            <a:ext cx="6690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Welcome to Flying Dreams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Let’s fly with dreams..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01DE2A7-DA3C-DF33-4F61-E016D888A78B}"/>
              </a:ext>
            </a:extLst>
          </p:cNvPr>
          <p:cNvSpPr/>
          <p:nvPr/>
        </p:nvSpPr>
        <p:spPr>
          <a:xfrm>
            <a:off x="341184" y="1275023"/>
            <a:ext cx="5719403" cy="934133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reflection blurRad="6350" stA="43000" endPos="4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E536E-C7E1-1522-E197-D0F527C5C81C}"/>
              </a:ext>
            </a:extLst>
          </p:cNvPr>
          <p:cNvSpPr txBox="1"/>
          <p:nvPr/>
        </p:nvSpPr>
        <p:spPr>
          <a:xfrm>
            <a:off x="686137" y="1511258"/>
            <a:ext cx="6006146" cy="461665"/>
          </a:xfrm>
          <a:prstGeom prst="rect">
            <a:avLst/>
          </a:prstGeom>
          <a:noFill/>
          <a:effectLst>
            <a:reflection blurRad="6350" stA="8000" endPos="90000" dist="330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Swinburne University of Technology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15B03-0C16-D01B-F459-FE307CD1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96" y="845257"/>
            <a:ext cx="2916555" cy="184196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AF6A45-D149-DFA6-C8F2-A94230A93920}"/>
              </a:ext>
            </a:extLst>
          </p:cNvPr>
          <p:cNvSpPr/>
          <p:nvPr/>
        </p:nvSpPr>
        <p:spPr>
          <a:xfrm>
            <a:off x="3949332" y="5643587"/>
            <a:ext cx="1670538" cy="5363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C16BA-93FB-BF64-262A-CA47B27890E6}"/>
              </a:ext>
            </a:extLst>
          </p:cNvPr>
          <p:cNvSpPr txBox="1"/>
          <p:nvPr/>
        </p:nvSpPr>
        <p:spPr>
          <a:xfrm>
            <a:off x="4415818" y="5733683"/>
            <a:ext cx="135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FFB36F-40FF-F438-BEB1-220BC4A6DF32}"/>
              </a:ext>
            </a:extLst>
          </p:cNvPr>
          <p:cNvSpPr/>
          <p:nvPr/>
        </p:nvSpPr>
        <p:spPr>
          <a:xfrm>
            <a:off x="329308" y="3166706"/>
            <a:ext cx="9247907" cy="229356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A9031-6F70-04A3-EA40-A9D65643A541}"/>
              </a:ext>
            </a:extLst>
          </p:cNvPr>
          <p:cNvSpPr txBox="1"/>
          <p:nvPr/>
        </p:nvSpPr>
        <p:spPr>
          <a:xfrm>
            <a:off x="481185" y="3322611"/>
            <a:ext cx="884088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chemeClr val="tx1">
                    <a:lumMod val="95000"/>
                  </a:schemeClr>
                </a:solidFill>
                <a:effectLst/>
                <a:latin typeface="Simplon Norm"/>
              </a:rPr>
              <a:t>Top six reasons why you should choose Swinburne</a:t>
            </a:r>
          </a:p>
          <a:p>
            <a:pPr algn="l"/>
            <a:endParaRPr lang="en-US" sz="1400" b="0" i="0" dirty="0">
              <a:solidFill>
                <a:srgbClr val="343642"/>
              </a:solidFill>
              <a:effectLst/>
              <a:latin typeface="Simplon Norm"/>
            </a:endParaRPr>
          </a:p>
          <a:p>
            <a:r>
              <a:rPr lang="en-US" sz="1400" b="1" i="0" dirty="0">
                <a:solidFill>
                  <a:schemeClr val="tx1">
                    <a:lumMod val="95000"/>
                  </a:schemeClr>
                </a:solidFill>
                <a:effectLst/>
                <a:latin typeface="Courier New" panose="02070309020205020404" pitchFamily="49" charset="0"/>
                <a:ea typeface="Cascadia Mono" panose="020B0609020000020004" pitchFamily="49" charset="0"/>
                <a:cs typeface="Courier New" panose="02070309020205020404" pitchFamily="49" charset="0"/>
              </a:rPr>
              <a:t>1. We are an internationally recognized university.</a:t>
            </a:r>
            <a:endParaRPr lang="en-US" sz="1400" b="0" i="0" dirty="0">
              <a:solidFill>
                <a:schemeClr val="tx1">
                  <a:lumMod val="95000"/>
                </a:schemeClr>
              </a:solidFill>
              <a:effectLst/>
              <a:latin typeface="Courier New" panose="02070309020205020404" pitchFamily="49" charset="0"/>
              <a:ea typeface="Cascadia Mono" panose="020B0609020000020004" pitchFamily="49" charset="0"/>
              <a:cs typeface="Courier New" panose="02070309020205020404" pitchFamily="49" charset="0"/>
            </a:endParaRPr>
          </a:p>
          <a:p>
            <a:r>
              <a:rPr lang="en-US" sz="1400" b="1" i="0" dirty="0">
                <a:solidFill>
                  <a:schemeClr val="tx1">
                    <a:lumMod val="95000"/>
                  </a:schemeClr>
                </a:solidFill>
                <a:effectLst/>
                <a:latin typeface="Courier New" panose="02070309020205020404" pitchFamily="49" charset="0"/>
                <a:ea typeface="Cascadia Mono" panose="020B0609020000020004" pitchFamily="49" charset="0"/>
                <a:cs typeface="Courier New" panose="02070309020205020404" pitchFamily="49" charset="0"/>
              </a:rPr>
              <a:t>2. Our industry connections and workplace experience.</a:t>
            </a:r>
          </a:p>
          <a:p>
            <a:r>
              <a:rPr lang="en-US" sz="1400" b="1" i="0" dirty="0">
                <a:solidFill>
                  <a:schemeClr val="tx1">
                    <a:lumMod val="95000"/>
                  </a:schemeClr>
                </a:solidFill>
                <a:effectLst/>
                <a:latin typeface="Courier New" panose="02070309020205020404" pitchFamily="49" charset="0"/>
                <a:ea typeface="Cascadia Mono" panose="020B0609020000020004" pitchFamily="49" charset="0"/>
                <a:cs typeface="Courier New" panose="02070309020205020404" pitchFamily="49" charset="0"/>
              </a:rPr>
              <a:t>3. High-quality research and teaching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  <a:ea typeface="Cascadia Mono" panose="020B06090200000200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400" b="1" i="0" dirty="0">
                <a:solidFill>
                  <a:schemeClr val="tx1">
                    <a:lumMod val="95000"/>
                  </a:schemeClr>
                </a:solidFill>
                <a:effectLst/>
                <a:latin typeface="Courier New" panose="02070309020205020404" pitchFamily="49" charset="0"/>
                <a:ea typeface="Cascadia Mono" panose="020B0609020000020004" pitchFamily="49" charset="0"/>
                <a:cs typeface="Courier New" panose="02070309020205020404" pitchFamily="49" charset="0"/>
              </a:rPr>
              <a:t>4. Cutting-edge facilities that enhance learning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  <a:ea typeface="Cascadia Mono" panose="020B06090200000200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400" b="1" i="0" dirty="0">
                <a:solidFill>
                  <a:schemeClr val="tx1">
                    <a:lumMod val="95000"/>
                  </a:schemeClr>
                </a:solidFill>
                <a:effectLst/>
                <a:latin typeface="Courier New" panose="02070309020205020404" pitchFamily="49" charset="0"/>
                <a:ea typeface="Cascadia Mono" panose="020B0609020000020004" pitchFamily="49" charset="0"/>
                <a:cs typeface="Courier New" panose="02070309020205020404" pitchFamily="49" charset="0"/>
              </a:rPr>
              <a:t>5. We offer flexible study options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  <a:ea typeface="Cascadia Mono" panose="020B06090200000200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400" b="1" i="0" dirty="0">
                <a:solidFill>
                  <a:schemeClr val="tx1">
                    <a:lumMod val="95000"/>
                  </a:schemeClr>
                </a:solidFill>
                <a:effectLst/>
                <a:latin typeface="Courier New" panose="02070309020205020404" pitchFamily="49" charset="0"/>
                <a:ea typeface="Cascadia Mono" panose="020B0609020000020004" pitchFamily="49" charset="0"/>
                <a:cs typeface="Courier New" panose="02070309020205020404" pitchFamily="49" charset="0"/>
              </a:rPr>
              <a:t>6. You can access the Swinburne Advantage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  <a:ea typeface="Cascadia Mono" panose="020B0609020000020004" pitchFamily="49" charset="0"/>
                <a:cs typeface="Courier New" panose="02070309020205020404" pitchFamily="49" charset="0"/>
              </a:rPr>
              <a:t>.</a:t>
            </a:r>
            <a:endParaRPr lang="en-US" sz="1400" b="0" i="0" dirty="0">
              <a:solidFill>
                <a:schemeClr val="tx1">
                  <a:lumMod val="95000"/>
                </a:schemeClr>
              </a:solidFill>
              <a:effectLst/>
              <a:latin typeface="Courier New" panose="02070309020205020404" pitchFamily="49" charset="0"/>
              <a:ea typeface="Cascadia Mono" panose="020B06090200000200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5782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1686</TotalTime>
  <Words>2127</Words>
  <Application>Microsoft Office PowerPoint</Application>
  <PresentationFormat>Custom</PresentationFormat>
  <Paragraphs>726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1" baseType="lpstr">
      <vt:lpstr>Arial</vt:lpstr>
      <vt:lpstr>Arial Black</vt:lpstr>
      <vt:lpstr>Bahnschrift</vt:lpstr>
      <vt:lpstr>Berlin Sans FB Demi</vt:lpstr>
      <vt:lpstr>Calibri</vt:lpstr>
      <vt:lpstr>Candara Light</vt:lpstr>
      <vt:lpstr>Cascadia Code SemiBold</vt:lpstr>
      <vt:lpstr>Cascadia Mono Light</vt:lpstr>
      <vt:lpstr>Comic Sans MS</vt:lpstr>
      <vt:lpstr>Corbel</vt:lpstr>
      <vt:lpstr>Courier New</vt:lpstr>
      <vt:lpstr>Eras Bold ITC</vt:lpstr>
      <vt:lpstr>Eras Medium ITC</vt:lpstr>
      <vt:lpstr>Open Sans</vt:lpstr>
      <vt:lpstr>Roboto</vt:lpstr>
      <vt:lpstr>Script MT Bold</vt:lpstr>
      <vt:lpstr>Simplon Norm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MD. AL AMIN</cp:lastModifiedBy>
  <cp:revision>25</cp:revision>
  <dcterms:created xsi:type="dcterms:W3CDTF">2022-12-12T12:17:04Z</dcterms:created>
  <dcterms:modified xsi:type="dcterms:W3CDTF">2023-01-02T12:06:10Z</dcterms:modified>
</cp:coreProperties>
</file>